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2" r:id="rId11"/>
    <p:sldId id="261" r:id="rId12"/>
    <p:sldId id="263" r:id="rId13"/>
    <p:sldId id="264" r:id="rId14"/>
    <p:sldId id="266" r:id="rId15"/>
    <p:sldId id="269" r:id="rId16"/>
    <p:sldId id="267" r:id="rId17"/>
    <p:sldId id="270" r:id="rId18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2400" b="0" i="0" u="none" strike="noStrike" kern="1" spc="0" baseline="0">
        <a:solidFill>
          <a:schemeClr val="tx1"/>
        </a:solidFill>
        <a:effectLst/>
        <a:txBgFill val="auto"/>
        <a:latin typeface="Times New Roman" pitchFamily="1" charset="0"/>
        <a:ea typeface="Times New Roman" pitchFamily="1" charset="0"/>
        <a:cs typeface="Times New Roman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435965" val="960" rev64="64" revOS="3"/>
      <pr:smFileRevision xmlns:pr="smNativeData" dt="1555435965" val="0"/>
      <pr:guideOptions xmlns:pr="smNativeData" dt="1555435965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-1330310395" cy="-133031039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G2XBMAAAAlAAAAZAAAAA8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AD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DbBw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B86C4F4-BAB6-D332-F83E-4C678A700E19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MAwAAAg0AACA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3EADCA8-E6DE-BF2A-9052-107F921C6645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G2XBMAAAAlAAAAZAAAAA0AAAAAkAAAAEgAAACQAAAASAAAAAAAAAAC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Q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2F0B21F-518F-A544-C148-A711FC0637F2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Lh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MAwAAAg0AACA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pq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HT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1BKo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A6834FC-B2B7-3DC2-F9D0-44977A9E0F11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vRG2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8/Na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5kI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Mb6L4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0503A29-678D-05CC-C3E8-919974A635C4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RLtg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GU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8G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IRIxV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B05BAD9-97A6-504C-E8BD-6119F4F31E34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vRG2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hmKW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1o/H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vRG2XBMAAAAlAAAAZAAAAA8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CE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0k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pD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2B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E+EW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7334EB3-FDCA-66B8-848B-0BED00C5725E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5C8674F-0198-9D91-D670-F7C4293E20A2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D828B07-49B0-D77D-FE3A-BF28C57408EA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G2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D193497-D9D0-4CC2-9EA1-2F977AEF687A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G2XBMAAAAlAAAAZAAAAA0AAAAAkAAAAEgAAACQAAAASAAAAAAAAAAC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1645D6B-25CC-31AB-82DC-D3FE13927486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tlci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wAMAAAg0AADICgAAEAAAACYAAAAIAAAA//////////8="/>
              </a:ext>
            </a:extLst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MAwAAAg0AACAJQAAEAAAACYAAAAIAAAA//////////8="/>
              </a:ext>
            </a:extLst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EAAAACYAAAAIAAAA//////////8="/>
              </a:ext>
            </a:extLst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vRG2XBMAAAAlAAAAZAAAAA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Ag0AABA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64C04CA5-EB89-95BA-C778-1DEF02363148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Times New Roman" pitchFamily="1" charset="0"/>
          <a:ea typeface="Times New Roman" pitchFamily="1" charset="0"/>
          <a:cs typeface="Times New Roman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cCYAAPAPAABAKQAAAAAAACYAAAAIAAAAAYAAAAAAAAA="/>
              </a:ext>
            </a:extLst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cCYAAAglAABAKQAAAAAAACYAAAAIAAAAAY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grpSp>
        <p:nvGrpSpPr>
          <p:cNvPr id="4" name="Group1"/>
          <p:cNvGrpSpPr>
            <a:extLst>
              <a:ext uri="smNativeData">
                <pr:smNativeData xmlns:pr="smNativeData" val="SMDATA_7_vRG2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FggAACwBAAAqCoAAAAPAAAQAAAAJgAAAAgAAAD/////AAAAAA=="/>
              </a:ext>
            </a:extLst>
          </p:cNvGrpSpPr>
          <p:nvPr/>
        </p:nvGrpSpPr>
        <p:grpSpPr>
          <a:xfrm rot="16200000">
            <a:off x="5257800" y="762000"/>
            <a:ext cx="1676400" cy="1676400"/>
            <a:chOff x="5257800" y="762000"/>
            <a:chExt cx="1676400" cy="1676400"/>
          </a:xfrm>
        </p:grpSpPr>
        <p:sp>
          <p:nvSpPr>
            <p:cNvPr id="8" name="Rectangle2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YIAAA2AkAAIAlAAAADwAAAAAAACYAAAAIAAAA//////////8="/>
                </a:ext>
              </a:extLst>
            </p:cNvSpPr>
            <p:nvPr/>
          </p:nvSpPr>
          <p:spPr>
            <a:xfrm>
              <a:off x="5257800" y="16002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7" name="Rectangle1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MzPMD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M8wG////AQAAAAAAAAAAAAAAAAAAAAAAAAAAAAAAAAAAAAAAAAAAAAAAAn9/fwCAgIADzMzMAMDA/wB/f38AAAAAAAAAAAAAAAAAAAAAAAAAAAAhAAAAGAAAABQAAABYIAAAsAQAAIAlAADYCQAAAAAAACYAAAAIAAAA//////////8="/>
                </a:ext>
              </a:extLst>
            </p:cNvSpPr>
            <p:nvPr/>
          </p:nvSpPr>
          <p:spPr>
            <a:xfrm>
              <a:off x="5257800" y="762000"/>
              <a:ext cx="838200" cy="838200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" name="Rectangle4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AJQAAsAQAAKgqAADYCQAAAAAAACYAAAAIAAAA//////////8="/>
                </a:ext>
              </a:extLst>
            </p:cNvSpPr>
            <p:nvPr/>
          </p:nvSpPr>
          <p:spPr>
            <a:xfrm>
              <a:off x="6096000" y="7620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" name="Rectangle3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MzPMD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M8wG////AQAAAAAAAAAAAAAAAAAAAAAAAAAAAAAAAAAAAAAAAAAAAAAAAn9/fwCAgIADzMzMAMDA/wB/f38AAAAAAAAAAAAAAAAAAAAAAAAAAAAhAAAAGAAAABQAAACAJQAA2AkAAKgqAAAADwAAAAAAACYAAAAIAAAA//////////8="/>
                </a:ext>
              </a:extLst>
            </p:cNvSpPr>
            <p:nvPr/>
          </p:nvSpPr>
          <p:spPr>
            <a:xfrm>
              <a:off x="6096000" y="1600200"/>
              <a:ext cx="838200" cy="838200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9" name="Curve1"/>
          <p:cNvSpPr>
            <a:extLst>
              <a:ext uri="smNativeData">
                <pr:smNativeData xmlns:pr="smNativeData" val="SMDATA_13_vRG2XBMAAAAlAAAACw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l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BqFQM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wCAAA6AgAAKAjAABIIQAAEAAAACYAAAAIAAAA//////////8="/>
              </a:ext>
            </a:extLst>
          </p:cNvSpPr>
          <p:nvPr/>
        </p:nvSpPr>
        <p:spPr>
          <a:xfrm>
            <a:off x="1371600" y="1447800"/>
            <a:ext cx="4419600" cy="3962400"/>
          </a:xfrm>
          <a:custGeom>
            <a:avLst/>
            <a:gdLst/>
            <a:ahLst/>
            <a:cxnLst/>
            <a:rect l="0" t="0" r="4419600" b="3962400"/>
            <a:pathLst>
              <a:path w="4419600" h="3962400">
                <a:moveTo>
                  <a:pt x="0" y="3352800"/>
                </a:moveTo>
                <a:lnTo>
                  <a:pt x="152400" y="3200400"/>
                </a:lnTo>
                <a:lnTo>
                  <a:pt x="533400" y="3962400"/>
                </a:lnTo>
                <a:lnTo>
                  <a:pt x="4419600" y="0"/>
                </a:ln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TextArtObject3"/>
          <p:cNvSpPr>
            <a:extLst>
              <a:ext uri="smNativeData">
                <pr:smNativeData xmlns:pr="smNativeData" val="SMDATA_14_vRG2XBMAAAAlAAAAEAAAAA0AAAAAkAAAAEgAAACQAAAASAAAAAAAAAAAAAAAAAAAAAEAAABQAAAAAAAAAAAAAAAAAAAAAADgPwAAAAAAAOA/AAAAAAAA4D8AAAAAAADgPwAAAAAAAOA/AAAAAAAA4D8AAAAAAADgPwAAAAAAAOA/AAAAAAAA4D8CAAAAjAAAAAEAAAAAAAAAAGbMAP///wgAAAAAAAAAAAAAAAAAAAAAAAAAAAAAAAAAAAAAeAAAAAEAAABAAAAAAAAAAAAAAABaAAAAAAAAAAAAAAAAAAAAAAAAAAAAAAAAAAAAAAAAAAAAAAAAAAAAAAAAAAAAAAAAAAAAAAAAAAAAAAAAAAAAAAAAAAAAAAAAAAAAFAAAADwAAAABAAAAAAAAAJnM/wAeAAAAAQAAACMAAAAjAAAAIwAAAB4AAAAAAAAAZAAAAGQAAAAAAAAAZAAAAGQAAAAVAAAAYAAAAAAAAAAAAAAADwAAACADAAAAAAAAAAAAAAEAAACgMgAAVgcAAKr4//8BAAAAf39/AAEAAABkAAAAAAAAABQAAABAHwAAAAAAACYAAAAAAAAAwOD//wAAAAAmAAAAZAAAABYAAABMAAAAAQAAAAAAAAAEAAAAAAAAAAEAAACZAAAAAAAAACgAAAAoAAAAZAAAAGQAAAAAAAAAy8vLAAAAAAAoAAAAKAAAAGQAAABkAAAAAAAAAAYAAABRAAAASQBtAHAAYQBjAHQAAABhAG4AcwAA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BmzAD///8BAAAAAAAAAAAAAAAAAAAAAAAAAAAAAAAAAAAAAAAAAACZzP8Af39/AJkAAADLy8sAwMD/AH9/fwAAAAAAAAAAAAAAAAAAAAAAAAAAACEAAAAYAAAAFAAAAPgHAAAIBwAAIBwAABAOAAAQAAAAJgAAAAgAAAD//////////w=="/>
              </a:ext>
            </a:extLst>
          </p:cNvSpPr>
          <p:nvPr/>
        </p:nvSpPr>
        <p:spPr>
          <a:xfrm>
            <a:off x="1295400" y="1143000"/>
            <a:ext cx="3276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19050" cap="flat" cmpd="sng" algn="ctr">
                  <a:solidFill>
                    <a:srgbClr val="99CCFF"/>
                  </a:solidFill>
                  <a:prstDash val="solid"/>
                  <a:headEnd type="none"/>
                  <a:tailEnd type="none"/>
                </a:ln>
                <a:solidFill>
                  <a:srgbClr val="0066CC"/>
                </a:solidFill>
                <a:effectLst>
                  <a:outerShdw blurRad="12700" dist="35921" dir="2700000" algn="ctr">
                    <a:srgbClr val="990000"/>
                  </a:outerShdw>
                </a:effectLst>
                <a:latin typeface="Impact"/>
              </a:rPr>
              <a:t>Squares</a:t>
            </a:r>
          </a:p>
        </p:txBody>
      </p:sp>
      <p:sp>
        <p:nvSpPr>
          <p:cNvPr id="11" name="TextArtObject1"/>
          <p:cNvSpPr>
            <a:extLst>
              <a:ext uri="smNativeData">
                <pr:smNativeData xmlns:pr="smNativeData" val="SMDATA_14_vRG2XBMAAAAlAAAAEAAAAA0AAAAAkAAAAEgAAACQAAAASAAAAAAAAAAAAAAAAAAAAAEAAABQAAAAmpmZmZmZ6b8AAAAAAAAAAAAAAAAAAOA/AAAAAAAA4D8AAAAAAADgPwAAAAAAAOA/AAAAAAAA4D8AAAAAAADgPwAAAAAAAOA/AAAAAAAA4D8CAAAAjAAAAAEAAAAAAAAAM8z/AP///wgAAAAAAAAAAAAAAAAAAAAAAAAAAAAAAAAAAAAAeAAAAAEAAABAAAAAAAAAAAAAAABaAAAAAAAAAAAAAAAAAAAAAAAAAAAAAAAAAAAAAAAAAAAAAAAAAAAAAAAAAAAAAAAAAAAAAAAAAAAAAAAAAAAAAAAAAAAAAAAAAAAAFAAAADwAAAABAAAAAAAAAAAAmQAUAAAAAQAAACMAAAAjAAAAIwAAAB4AAAAAAAAAZAAAAGQAAAAAAAAAZAAAAGQAAAAVAAAAYAAAAAAAAAAAAAAADwAAACADAAAAAAAAAAAAAAEAAACgMgAAVgcAAKr4//8BAAAAf39/AAEAAABkAAAAAAAAABQAAABAHwAAAAAAACYAAAAAAAAAwOD//wAAAAAmAAAAZAAAABYAAABMAAAAAQAAAAAAAAAEAAAAAAAAAAEAAAAAAJkAAAAAAIwAAAB0////ZAAAAGQAAAAAAAAAy8vLAAAAAACMAAAAdP///2QAAABkAAAAAAAAAAYAAABRAAAASQBtAHAAYQBjAHQAAABhAG4AcwAAAAAAAAAAAAAAAAAAAAAAAAAAAAAAAAAAAAAAAAAAAAAAAAAAAAAAAAAAABAOAAABAAAACFAAAABkAAAAFwAAABQAAAAAAAAAAAAAAP9/AAD/fwAAAAAAAAkAAAAEAAAAAAAAAAwAAAAQAAAAAAAAAAAAAAAAAAAAAAAAAB4AAABoAAAAAAAAAAAAAAAAAAAAAAAAAAAAAAAQJwAAECcAAAAAAAAAAAAAAAAAAAAAAAAAAAAAAAAAAAAAAAAAAAAAFAAAAAAAAADAwP8AAAAAAGQAAAAyAAAAAAAAAGQAAAAAAAAAf39/AAoAAAAfAAAAVAAAADPM/wD///8BAAAAAAAAAAAAAAAAAAAAAAAAAAAAAAAAAAAAAAAAAAAAAJkAf39/AAAAmQDLy8sAwMD/AH9/fwAAAAAAAAAAAAAAAAAAAAAAAAAAACEAAAAYAAAAFAAAAPUZAAATEwAA0CAAAOgXAAAQAAAAJgAAAAgAAAD//////////w=="/>
              </a:ext>
            </a:extLst>
          </p:cNvSpPr>
          <p:nvPr/>
        </p:nvSpPr>
        <p:spPr>
          <a:xfrm>
            <a:off x="4219575" y="3100705"/>
            <a:ext cx="1114425" cy="78549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10000"/>
                <a:gd name="adj2" fmla="val 0"/>
              </a:avLst>
            </a:prstTxWarp>
            <a:spAutoFit/>
          </a:bodyPr>
          <a:lstStyle/>
          <a:p>
            <a:pPr algn="ctr"/>
            <a:r>
              <a:rPr sz="3600" kern="100" spc="-332">
                <a:ln w="12700" cap="flat" cmpd="sng" algn="ctr">
                  <a:solidFill>
                    <a:srgbClr val="000099"/>
                  </a:solidFill>
                  <a:prstDash val="solid"/>
                  <a:headEnd type="none"/>
                  <a:tailEnd type="none"/>
                </a:ln>
                <a:solidFill>
                  <a:srgbClr val="33CCFF"/>
                </a:solidFill>
                <a:effectLst>
                  <a:outerShdw blurRad="12700" dist="125724" dir="18900000" algn="ctr">
                    <a:srgbClr val="000099"/>
                  </a:outerShdw>
                </a:effectLst>
                <a:latin typeface="Impact"/>
              </a:rPr>
              <a:t>and</a:t>
            </a:r>
          </a:p>
        </p:txBody>
      </p:sp>
      <p:sp>
        <p:nvSpPr>
          <p:cNvPr id="12" name="TextArtObject2"/>
          <p:cNvSpPr>
            <a:extLst>
              <a:ext uri="smNativeData">
                <pr:smNativeData xmlns:pr="smNativeData" val="SMDATA_14_vRG2XBMAAAAlAAAAEAAAAA0AAAAAkAAAAEgAAACQAAAASAAAAAAAAAAAAAAAAAAAAAEAAABQAAAAAAAAAAAAAAAAAAAAAADgPwAAAAAAAOA/AAAAAAAA4D8AAAAAAADgPwAAAAAAAOA/AAAAAAAA4D8AAAAAAADgPwAAAAAAAOA/AAAAAAAA4D8CAAAAjAAAAAEAAAAAAAAAAGbMAP///wgAAAAAAAAAAAAAAAAAAAAAAAAAAAAAAAAAAAAAeAAAAAEAAABAAAAAAAAAAAAAAABaAAAAAAAAAAAAAAAAAAAAAAAAAAAAAAAAAAAAAAAAAAAAAAAAAAAAAAAAAAAAAAAAAAAAAAAAAAAAAAAAAAAAAAAAAAAAAAAAAAAAFAAAADwAAAABAAAAAAAAAJnM/wAeAAAAAQAAACMAAAAjAAAAIwAAAB4AAAAAAAAAZAAAAGQAAAAAAAAAZAAAAGQAAAAVAAAAYAAAAAAAAAAAAAAADwAAACADAAAAAAAAAAAAAAEAAACgMgAAVgcAAKr4//8BAAAAf39/AAEAAABkAAAAAAAAABQAAABAHwAAAAAAACYAAAAAAAAAwOD//wAAAAAmAAAAZAAAABYAAABMAAAAAQAAAAAAAAAEAAAAAAAAAAEAAACZAAAAAAAAACgAAAAoAAAAZAAAAGQAAAAAAAAAy8vLAAAAAAAoAAAAKAAAAGQAAABkAAAAAAAAAAYAAABRAAAASQBtAHAAYQBjAHQAAABhAG4AcwAAAAAAAAAAAAAAAAAAAAAAAAAAAAAAAAAAAAAAAAAAAAAAAAAAAAAAAAAAABAOAAABAAAACGQAAABkAAAAFwAAABQAAAAAAAAAAAAAAP9/AAD/fwAAAAAAAAkAAAAEAAAAAAAAAAwAAAAQAAAAAAAAAAAAAAAAAAAAAAAAAB4AAABoAAAAAAAAAAAAAAAAAAAAAAAAAAAAAAAQJwAAECcAAAAAAAAAAAAAAAAAAAAAAAAAAAAAAAAAAAAAAAAAAAAAFAAAAAAAAADAwP8AAAAAAGQAAAAyAAAAAAAAAGQAAAAAAAAAf39/AAoAAAAfAAAAVAAAAABmzAD///8BAAAAAAAAAAAAAAAAAAAAAAAAAAAAAAAAAAAAAAAAAACZzP8Af39/AJkAAADLy8sAwMD/AH9/fwAAAAAAAAAAAAAAAAAAAAAAAAAAACEAAAAYAAAAFAAAAAgWAADIGQAAcDUAAPwhAAAQAAAAJgAAAAgAAAD//////////w=="/>
              </a:ext>
            </a:extLst>
          </p:cNvSpPr>
          <p:nvPr/>
        </p:nvSpPr>
        <p:spPr>
          <a:xfrm>
            <a:off x="3581400" y="4191000"/>
            <a:ext cx="5105400" cy="1333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pAutoFit/>
          </a:bodyPr>
          <a:lstStyle/>
          <a:p>
            <a:pPr algn="ctr"/>
            <a:r>
              <a:rPr sz="3600" kern="100">
                <a:ln w="19050" cap="flat" cmpd="sng" algn="ctr">
                  <a:solidFill>
                    <a:srgbClr val="99CCFF"/>
                  </a:solidFill>
                  <a:prstDash val="solid"/>
                  <a:headEnd type="none"/>
                  <a:tailEnd type="none"/>
                </a:ln>
                <a:solidFill>
                  <a:srgbClr val="0066CC"/>
                </a:solidFill>
                <a:effectLst>
                  <a:outerShdw blurRad="12700" dist="35921" dir="2700000" algn="ctr">
                    <a:srgbClr val="990000"/>
                  </a:outerShdw>
                </a:effectLst>
                <a:latin typeface="Impact"/>
              </a:rPr>
              <a:t>Square Roots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  <p:bldP spid="9" grpId="0" animBg="1" advAuto="0"/>
      <p:bldP spid="10" grpId="0" animBg="1" advAuto="0"/>
      <p:bldP spid="11" grpId="0" animBg="1" advAuto="0"/>
      <p:bldP spid="12" grpId="0" animBg="1" advAuto="0"/>
    </p:bldLst>
    <p:extLst>
      <p:ext uri="smNativeData">
        <pr:smNativeData xmlns:pr="smNativeData" val="vRG2XAUAAAAFAAAA/f///wEAAAAJAAAAAAAAAAAAAAAAAAAAAAAAAAoAAAD9////AQAAAAIAAAAIAAAAAAAAAAAAAAAAAAAAEAAAAP3///8BAAAACQAAAAAAAAAAAAAAAAAAAAAAAAAVAAAA/f///wEAAAAFAAAACgAAAAAAAAAAAAAAAAAAABoAAAD9////AQAAAAIAAAACAAAAAAAAAAAAAAAAAAAA"/>
      </p:ext>
    </p:extLst>
  </p:timing>
</p:sld>
</file>

<file path=ppt/slides/slide1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AutoShape3"/>
          <p:cNvSpPr>
            <a:extLst>
              <a:ext uri="smNativeData">
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gFAAAgBYAAKgbAACIHQAAECAAACYAAAAIAAAA//////////8="/>
              </a:ext>
            </a:extLst>
          </p:cNvSpPr>
          <p:nvPr/>
        </p:nvSpPr>
        <p:spPr>
          <a:xfrm>
            <a:off x="3352800" y="3657600"/>
            <a:ext cx="1143000" cy="11430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t>1</a:t>
            </a:r>
          </a:p>
        </p:txBody>
      </p:sp>
      <p:sp>
        <p:nvSpPr>
          <p:cNvPr id="5" name="AutoShape4"/>
          <p:cNvSpPr>
            <a:extLst>
              <a:ext uri="smNativeData">
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gBYAANAgAACIHQAAECAAACYAAAAIAAAA//////////8="/>
              </a:ext>
            </a:extLst>
          </p:cNvSpPr>
          <p:nvPr/>
        </p:nvSpPr>
        <p:spPr>
          <a:xfrm>
            <a:off x="4191000" y="3657600"/>
            <a:ext cx="1143000" cy="11430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t>2</a:t>
            </a:r>
          </a:p>
        </p:txBody>
      </p:sp>
      <p:sp>
        <p:nvSpPr>
          <p:cNvPr id="6" name="AutoShape1"/>
          <p:cNvSpPr>
            <a:extLst>
              <a:ext uri="smNativeData">
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AEgAAYBgAAMgZAABoHwAAECAAACYAAAAIAAAA//////////8="/>
              </a:ext>
            </a:extLst>
          </p:cNvSpPr>
          <p:nvPr/>
        </p:nvSpPr>
        <p:spPr>
          <a:xfrm>
            <a:off x="3048000" y="3962400"/>
            <a:ext cx="1143000" cy="11430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t>3</a:t>
            </a:r>
          </a:p>
        </p:txBody>
      </p:sp>
      <p:sp>
        <p:nvSpPr>
          <p:cNvPr id="7" name="AutoShape2"/>
          <p:cNvSpPr>
            <a:extLst>
              <a:ext uri="smNativeData">
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oFwAAYBgAAPAeAABoHwAAECAAACYAAAAIAAAA//////////8="/>
              </a:ext>
            </a:extLst>
          </p:cNvSpPr>
          <p:nvPr/>
        </p:nvSpPr>
        <p:spPr>
          <a:xfrm>
            <a:off x="3886200" y="3962400"/>
            <a:ext cx="1143000" cy="11430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t>4</a:t>
            </a:r>
          </a:p>
        </p:txBody>
      </p:sp>
      <p:sp>
        <p:nvSpPr>
          <p:cNvPr id="8" name="AutoShape5"/>
          <p:cNvSpPr>
            <a:extLst>
              <a:ext uri="smNativeData">
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gFAAAWBEAAKgbAABgGAAAECAAACYAAAAIAAAA//////////8="/>
              </a:ext>
            </a:extLst>
          </p:cNvSpPr>
          <p:nvPr/>
        </p:nvSpPr>
        <p:spPr>
          <a:xfrm>
            <a:off x="3352800" y="2819400"/>
            <a:ext cx="1143000" cy="11430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t>5</a:t>
            </a:r>
          </a:p>
        </p:txBody>
      </p:sp>
      <p:sp>
        <p:nvSpPr>
          <p:cNvPr id="9" name="AutoShape7"/>
          <p:cNvSpPr>
            <a:extLst>
              <a:ext uri="smNativeData">
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WBEAANAgAABgGAAAECAAACYAAAAIAAAA//////////8="/>
              </a:ext>
            </a:extLst>
          </p:cNvSpPr>
          <p:nvPr/>
        </p:nvSpPr>
        <p:spPr>
          <a:xfrm>
            <a:off x="4191000" y="2819400"/>
            <a:ext cx="1143000" cy="11430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t>6</a:t>
            </a:r>
          </a:p>
        </p:txBody>
      </p:sp>
      <p:sp>
        <p:nvSpPr>
          <p:cNvPr id="10" name="AutoShape8"/>
          <p:cNvSpPr>
            <a:extLst>
              <a:ext uri="smNativeData">
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AEgAAOBMAAMgZAABAGgAAECAAACYAAAAIAAAA//////////8="/>
              </a:ext>
            </a:extLst>
          </p:cNvSpPr>
          <p:nvPr/>
        </p:nvSpPr>
        <p:spPr>
          <a:xfrm>
            <a:off x="3048000" y="3124200"/>
            <a:ext cx="1143000" cy="11430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t>7</a:t>
            </a:r>
          </a:p>
        </p:txBody>
      </p:sp>
      <p:sp>
        <p:nvSpPr>
          <p:cNvPr id="11" name="AutoShape6"/>
          <p:cNvSpPr>
            <a:extLst>
              <a:ext uri="smNativeData">
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oFwAAOBMAAPAeAABAGgAAECAAACYAAAAIAAAA//////////8="/>
              </a:ext>
            </a:extLst>
          </p:cNvSpPr>
          <p:nvPr/>
        </p:nvSpPr>
        <p:spPr>
          <a:xfrm>
            <a:off x="3886200" y="3124200"/>
            <a:ext cx="1143000" cy="11430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t>8</a:t>
            </a:r>
          </a:p>
        </p:txBody>
      </p:sp>
      <p:sp>
        <p:nvSpPr>
          <p:cNvPr id="12" name="Textbox1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EwAAsAQAAOgmAADhCgAAECAAACYAAAAIAAAA//////////8="/>
              </a:ext>
            </a:extLst>
          </p:cNvSpPr>
          <p:nvPr/>
        </p:nvSpPr>
        <p:spPr>
          <a:xfrm>
            <a:off x="3200400" y="762000"/>
            <a:ext cx="3124200" cy="1006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000"/>
              <a:t>Cubes</a:t>
            </a:r>
            <a:endParaRPr sz="6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  <p:bldP spid="5" grpId="0" animBg="1" advAuto="0"/>
      <p:bldP spid="6" grpId="0" animBg="1" advAuto="0"/>
      <p:bldP spid="7" grpId="0" animBg="1" advAuto="0"/>
      <p:bldP spid="8" grpId="0" animBg="1" advAuto="0"/>
      <p:bldP spid="9" grpId="0" animBg="1" advAuto="0"/>
      <p:bldP spid="10" grpId="0" animBg="1" advAuto="0"/>
      <p:bldP spid="11" grpId="0" animBg="1" advAuto="0"/>
    </p:bldLst>
    <p:extLst>
      <p:ext uri="smNativeData">
        <pr:smNativeData xmlns:pr="smNativeData" val="vRG2XAgAAAAFAAAA/f///wEAAAACAAAAAQAAAAAAAAAAAAAAAAAAAAsAAAD9////AQAAAAIAAAABAAAAAAAAAAAAAAAAAAAAEQAAAP3///8BAAAAAgAAAAEAAAAAAAAAAAAAAAAAAAAXAAAA/f///wEAAAACAAAAAQAAAAAAAAAAAAAAAAAAAB0AAAD9////AQAAAAIAAAABAAAAAAAAAAAAAAAAAAAAIwAAAP3///8BAAAAAgAAAAEAAAAAAAAAAAAAAAAAAAApAAAA/f///wEAAAACAAAAAQAAAAAAAAAAAAAAAAAAAC8AAAD9////AQAAAAIAAAABAAAAAAAAAAAAAAAAAAAA"/>
      </p:ext>
    </p:extLst>
  </p:timing>
</p:sld>
</file>

<file path=ppt/slides/slide1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grpSp>
        <p:nvGrpSpPr>
          <p:cNvPr id="4" name="Group1"/>
          <p:cNvGrpSpPr>
            <a:extLst>
              <a:ext uri="smNativeData">
                <pr:smNativeData xmlns:pr="smNativeData" val="SMDATA_7_vRG2XBMAAAAlAAAAAQAAAA0AAAAAkAAAAEgAAACQAAAASAAAAAAAAAAAAAAAAAAAABcAAAAUAAAAAAAAAAAAAAD/fwAA/38AAAAAAAAJAAAABAAAAEgHAAAMAAAAEAAAAAAAAAAAAAAAAAAAAAAAAAAfAAAAVAAAAAAAAAAAAAAAAAAAAAAAAAAAAAAAAAAAAAAAAAAAAAAAAAAAAAAAAAAAAAAAAAAAAAAAAAAAAAAAAAAAAAAAAAAAAAAAAAAAAAAAAAAAAAAAAAAAACEAAAAYAAAAFAAAAMASAACAFgAA0CAAAGgfAAAQAAAAJgAAAAgAAAD/////AAAAAA=="/>
              </a:ext>
            </a:extLst>
          </p:cNvGrpSpPr>
          <p:nvPr/>
        </p:nvGrpSpPr>
        <p:grpSpPr>
          <a:xfrm>
            <a:off x="3048000" y="3657600"/>
            <a:ext cx="2286000" cy="1447800"/>
            <a:chOff x="3048000" y="3657600"/>
            <a:chExt cx="2286000" cy="1447800"/>
          </a:xfrm>
        </p:grpSpPr>
        <p:sp>
          <p:nvSpPr>
            <p:cNvPr id="8" name="AutoShape6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gFAAAgBYAAKgbAACIHQAAAAAAACYAAAAIAAAA//////////8="/>
                </a:ext>
              </a:extLst>
            </p:cNvSpPr>
            <p:nvPr/>
          </p:nvSpPr>
          <p:spPr>
            <a:xfrm>
              <a:off x="3352800" y="36576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7" name="AutoShape7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GQAAgBYAANAgAACIHQAAAAAAACYAAAAIAAAA//////////8="/>
                </a:ext>
              </a:extLst>
            </p:cNvSpPr>
            <p:nvPr/>
          </p:nvSpPr>
          <p:spPr>
            <a:xfrm>
              <a:off x="4191000" y="36576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" name="AutoShape4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EgAAYBgAAMgZAABoHwAAAAAAACYAAAAIAAAA//////////8="/>
                </a:ext>
              </a:extLst>
            </p:cNvSpPr>
            <p:nvPr/>
          </p:nvSpPr>
          <p:spPr>
            <a:xfrm>
              <a:off x="3048000" y="39624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" name="AutoShape5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oFwAAYBgAAPAeAABoHwAAAAAAACYAAAAIAAAA//////////8="/>
                </a:ext>
              </a:extLst>
            </p:cNvSpPr>
            <p:nvPr/>
          </p:nvSpPr>
          <p:spPr>
            <a:xfrm>
              <a:off x="3886200" y="39624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9" name="Group2"/>
          <p:cNvGrpSpPr>
            <a:extLst>
              <a:ext uri="smNativeData">
                <pr:smNativeData xmlns:pr="smNativeData" val="SMDATA_7_vRG2XBMAAAAlAAAAAQAAAA0AAAAAkAAAAEgAAACQAAAASAAAAAAAAAAAAAAAAAAAABcAAAAUAAAAAAAAAAAAAAD/fwAA/38AAAAAAAAJAAAABAAAAB0PGmIMAAAAEAAAAAAAAAAAAAAAAAAAAAAAAAAfAAAAVAAAAAAAAAAAAAAAAAAAAAAAAAAAAAAAAAAAAAAAAAAAAAAAAAAAAAAAAAAAAAAAAAAAAAAAAAAAAAAAAAAAAAAAAAAAAAAAAAAAAAAAAAAAAAAAAAAAACEAAAAYAAAAFAAAAMASAABYEQAA0CAAAEAaAAAQAAAAJgAAAAgAAAD/////AAAAAA=="/>
              </a:ext>
            </a:extLst>
          </p:cNvGrpSpPr>
          <p:nvPr/>
        </p:nvGrpSpPr>
        <p:grpSpPr>
          <a:xfrm>
            <a:off x="3048000" y="2819400"/>
            <a:ext cx="2286000" cy="1447800"/>
            <a:chOff x="3048000" y="2819400"/>
            <a:chExt cx="2286000" cy="1447800"/>
          </a:xfrm>
        </p:grpSpPr>
        <p:sp>
          <p:nvSpPr>
            <p:cNvPr id="13" name="AutoShape8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gFAAAWBEAAKgbAABgGAAAAAAAACYAAAAIAAAA//////////8="/>
                </a:ext>
              </a:extLst>
            </p:cNvSpPr>
            <p:nvPr/>
          </p:nvSpPr>
          <p:spPr>
            <a:xfrm>
              <a:off x="3352800" y="28194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2" name="AutoShape2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GQAAWBEAANAgAABgGAAAAAAAACYAAAAIAAAA//////////8="/>
                </a:ext>
              </a:extLst>
            </p:cNvSpPr>
            <p:nvPr/>
          </p:nvSpPr>
          <p:spPr>
            <a:xfrm>
              <a:off x="4191000" y="28194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1" name="AutoShape3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EgAAOBMAAMgZAABAGgAAAAAAACYAAAAIAAAA//////////8="/>
                </a:ext>
              </a:extLst>
            </p:cNvSpPr>
            <p:nvPr/>
          </p:nvSpPr>
          <p:spPr>
            <a:xfrm>
              <a:off x="3048000" y="31242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0" name="AutoShape1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oFwAAOBMAAPAeAABAGgAAAAAAACYAAAAIAAAA//////////8="/>
                </a:ext>
              </a:extLst>
            </p:cNvSpPr>
            <p:nvPr/>
          </p:nvSpPr>
          <p:spPr>
            <a:xfrm>
              <a:off x="3886200" y="31242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14" name="Line1"/>
          <p:cNvSpPr>
            <a:extLst>
              <a:ext uri="smNativeData">
                <pr:smNativeData xmlns:pr="smNativeData" val="SMDATA_13_vRG2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k8AAAAAQAAACMAAAAjAAAAIwAAAB4AAAAC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EgAASCEAAIgdAABIIQAAEAAAACYAAAAIAAAA//////////8="/>
              </a:ext>
            </a:extLst>
          </p:cNvSpPr>
          <p:nvPr/>
        </p:nvSpPr>
        <p:spPr>
          <a:xfrm>
            <a:off x="3048000" y="5410200"/>
            <a:ext cx="17526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triangle" w="med" len="med"/>
            <a:tailEnd type="triangle" w="med" len="med"/>
          </a:ln>
          <a:effectLst/>
        </p:spPr>
      </p:sp>
      <p:sp>
        <p:nvSpPr>
          <p:cNvPr id="15" name="Line3"/>
          <p:cNvSpPr>
            <a:extLst>
              <a:ext uri="smNativeData">
                <pr:smNativeData xmlns:pr="smNativeData" val="SMDATA_13_vRG2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k8AAAAAQAAACMAAAAjAAAAIwAAAB4AAAAC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UEQAA3BQAAJQRAACkHwAAEAAAACYAAAAIAAAA//////////8="/>
              </a:ext>
            </a:extLst>
          </p:cNvSpPr>
          <p:nvPr/>
        </p:nvSpPr>
        <p:spPr>
          <a:xfrm rot="16200000">
            <a:off x="1981200" y="4267200"/>
            <a:ext cx="17526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triangle" w="med" len="med"/>
            <a:tailEnd type="triangle" w="med" len="med"/>
          </a:ln>
          <a:effectLst/>
        </p:spPr>
      </p:sp>
      <p:sp>
        <p:nvSpPr>
          <p:cNvPr id="16" name="Line2"/>
          <p:cNvSpPr>
            <a:extLst>
              <a:ext uri="smNativeData">
                <pr:smNativeData xmlns:pr="smNativeData" val="SMDATA_13_vRG2XBMAAAAlAAAACgAAAA0AAAAAkAAAAEgAAACQAAAASAAAAAAAAAABAAAAAg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k8AAAAAQAAACMAAAAjAAAAIwAAAB4AAAAC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oEAAA4BAAAJUYAAAvEgAAEAAAACYAAAAIAAAA//////////8="/>
              </a:ext>
            </a:extLst>
          </p:cNvSpPr>
          <p:nvPr/>
        </p:nvSpPr>
        <p:spPr>
          <a:xfrm rot="19253160" flipV="1">
            <a:off x="2667000" y="2743200"/>
            <a:ext cx="1329055" cy="212725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triangle" w="med" len="med"/>
            <a:tailEnd type="triangle" w="med" len="med"/>
          </a:ln>
          <a:effectLst/>
        </p:spPr>
      </p:sp>
      <p:sp>
        <p:nvSpPr>
          <p:cNvPr id="17" name="Textbox2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IDgAA6BcAAFgRAACYHAAAECAAACYAAAAIAAAA//////////8="/>
              </a:ext>
            </a:extLst>
          </p:cNvSpPr>
          <p:nvPr/>
        </p:nvSpPr>
        <p:spPr>
          <a:xfrm>
            <a:off x="2362200" y="3886200"/>
            <a:ext cx="45720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2</a:t>
            </a:r>
            <a:endParaRPr sz="4400"/>
          </a:p>
        </p:txBody>
      </p:sp>
      <p:sp>
        <p:nvSpPr>
          <p:cNvPr id="18" name="Textbox1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gEAAAIA0AALATAADQEQAAECAAACYAAAAIAAAA//////////8="/>
              </a:ext>
            </a:extLst>
          </p:cNvSpPr>
          <p:nvPr/>
        </p:nvSpPr>
        <p:spPr>
          <a:xfrm>
            <a:off x="2743200" y="2133600"/>
            <a:ext cx="45720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2</a:t>
            </a:r>
            <a:endParaRPr sz="4400"/>
          </a:p>
        </p:txBody>
      </p:sp>
      <p:sp>
        <p:nvSpPr>
          <p:cNvPr id="19" name="Textbox3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AFgAAwCEAAFAZAABwJgAAECAAACYAAAAIAAAA//////////8="/>
              </a:ext>
            </a:extLst>
          </p:cNvSpPr>
          <p:nvPr/>
        </p:nvSpPr>
        <p:spPr>
          <a:xfrm>
            <a:off x="3657600" y="5486400"/>
            <a:ext cx="45720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2</a:t>
            </a:r>
            <a:endParaRPr sz="4400"/>
          </a:p>
        </p:txBody>
      </p:sp>
      <p:sp>
        <p:nvSpPr>
          <p:cNvPr id="20" name="Rectangle1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EQAASAMAABMsAADYCQAAECAAACYAAAAIAAAA//////////8="/>
              </a:ext>
            </a:extLst>
          </p:cNvSpPr>
          <p:nvPr/>
        </p:nvSpPr>
        <p:spPr>
          <a:xfrm>
            <a:off x="2819400" y="533400"/>
            <a:ext cx="4345305" cy="1066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4800"/>
              <a:t>2 x 2 x 2 = 8 = 2</a:t>
            </a:r>
            <a:r>
              <a:rPr sz="4800" baseline="40000"/>
              <a:t>3</a:t>
            </a:r>
            <a:endParaRPr sz="4800" baseline="4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  <p:bldP spid="9" grpId="0" animBg="1" advAuto="0"/>
      <p:bldP spid="14" grpId="0" animBg="1" advAuto="0"/>
      <p:bldP spid="15" grpId="0" animBg="1" advAuto="0"/>
      <p:bldP spid="16" grpId="0" animBg="1" advAuto="0"/>
      <p:bldP spid="17" grpId="0" animBg="1" advAuto="0"/>
      <p:bldP spid="18" grpId="0" animBg="1" advAuto="0"/>
      <p:bldP spid="19" grpId="0" animBg="1" advAuto="0"/>
      <p:bldP spid="20" grpId="0" animBg="1" advAuto="0"/>
    </p:bldLst>
    <p:extLst>
      <p:ext uri="smNativeData">
        <pr:smNativeData xmlns:pr="smNativeData" val="vRG2XAkAAAAFAAAA/f///wEAAAABAAAAAAAAAAAAAAAAAAAAAAAAAAkAAAD9////AQAAAAIAAAABAAAAAAAAAAAAAAAAAAAADwAAAP3///8BAAAAAQAAAAAAAAAAAAAAAAAAAAAAAAATAAAA/f///wEAAAACAAAACAAAAAAAAAAAAAAAAAAAABkAAAD9////AQAAAAIAAAAIAAAAAAAAAAAAAAAAAAAAHwAAAP3///8BAAAAAgAAAAgAAAAAAAAAAAAAAAAAAAAlAAAA/f///wEAAAABAAAAAAAAAAAAAAAAAAAAAAAAACkAAAD9////AQAAAAEAAAAAAAAAAAAAAAAAAAAAAAAALQAAAP3///8BAAAAAQAAAAAAAAAAAAAAAAAAAAAAAAA="/>
      </p:ext>
    </p:extLst>
  </p:timing>
</p:sld>
</file>

<file path=ppt/slides/slide1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AutoShape11"/>
          <p:cNvSpPr>
            <a:extLst>
              <a:ext uri="smNativeData">
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3SJ30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gFAAAgBYAAKgbAACIHQAAEAAAACYAAAAIAAAA//////////8="/>
              </a:ext>
            </a:extLst>
          </p:cNvSpPr>
          <p:nvPr/>
        </p:nvSpPr>
        <p:spPr>
          <a:xfrm>
            <a:off x="3352800" y="3657600"/>
            <a:ext cx="1143000" cy="11430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AutoShape10"/>
          <p:cNvSpPr>
            <a:extLst>
              <a:ext uri="smNativeData">
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Clug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GQAAgBYAANAgAACIHQAAEAAAACYAAAAIAAAA//////////8="/>
              </a:ext>
            </a:extLst>
          </p:cNvSpPr>
          <p:nvPr/>
        </p:nvSpPr>
        <p:spPr>
          <a:xfrm>
            <a:off x="4191000" y="3657600"/>
            <a:ext cx="1143000" cy="11430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AutoShape9"/>
          <p:cNvSpPr>
            <a:extLst>
              <a:ext uri="smNativeData">
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wHgAAgBYAAPglAACIHQAAEAAAACYAAAAIAAAA//////////8="/>
              </a:ext>
            </a:extLst>
          </p:cNvSpPr>
          <p:nvPr/>
        </p:nvSpPr>
        <p:spPr>
          <a:xfrm>
            <a:off x="5029200" y="3657600"/>
            <a:ext cx="1143000" cy="11430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AutoShape12"/>
          <p:cNvSpPr>
            <a:extLst>
              <a:ext uri="smNativeData">
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EgAAYBgAAMgZAABoHwAAEAAAACYAAAAIAAAA//////////8="/>
              </a:ext>
            </a:extLst>
          </p:cNvSpPr>
          <p:nvPr/>
        </p:nvSpPr>
        <p:spPr>
          <a:xfrm>
            <a:off x="3048000" y="3962400"/>
            <a:ext cx="1143000" cy="11430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AutoShape15"/>
          <p:cNvSpPr>
            <a:extLst>
              <a:ext uri="smNativeData">
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oFwAAYBgAAPAeAABoHwAAEAAAACYAAAAIAAAA//////////8="/>
              </a:ext>
            </a:extLst>
          </p:cNvSpPr>
          <p:nvPr/>
        </p:nvSpPr>
        <p:spPr>
          <a:xfrm>
            <a:off x="3886200" y="3962400"/>
            <a:ext cx="1143000" cy="11430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AutoShape14"/>
          <p:cNvSpPr>
            <a:extLst>
              <a:ext uri="smNativeData">
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HQAAYBgAABgkAABoHwAAEAAAACYAAAAIAAAA//////////8="/>
              </a:ext>
            </a:extLst>
          </p:cNvSpPr>
          <p:nvPr/>
        </p:nvSpPr>
        <p:spPr>
          <a:xfrm>
            <a:off x="4724400" y="3962400"/>
            <a:ext cx="1143000" cy="11430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AutoShape13"/>
          <p:cNvSpPr>
            <a:extLst>
              <a:ext uri="smNativeData">
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gEAAAQBoAAOgXAABIIQAAEAAAACYAAAAIAAAA//////////8="/>
              </a:ext>
            </a:extLst>
          </p:cNvSpPr>
          <p:nvPr/>
        </p:nvSpPr>
        <p:spPr>
          <a:xfrm>
            <a:off x="2743200" y="4267200"/>
            <a:ext cx="1143000" cy="11430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AutoShape8"/>
          <p:cNvSpPr>
            <a:extLst>
              <a:ext uri="smNativeData">
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QBoAABAdAABIIQAAEAAAACYAAAAIAAAA//////////8="/>
              </a:ext>
            </a:extLst>
          </p:cNvSpPr>
          <p:nvPr/>
        </p:nvSpPr>
        <p:spPr>
          <a:xfrm>
            <a:off x="3581400" y="4267200"/>
            <a:ext cx="1143000" cy="11430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AutoShape3"/>
          <p:cNvSpPr>
            <a:extLst>
              <a:ext uri="smNativeData">
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wGwAAQBoAADgiAABIIQAAEAAAACYAAAAIAAAA//////////8="/>
              </a:ext>
            </a:extLst>
          </p:cNvSpPr>
          <p:nvPr/>
        </p:nvSpPr>
        <p:spPr>
          <a:xfrm>
            <a:off x="4419600" y="4267200"/>
            <a:ext cx="1143000" cy="11430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grpSp>
        <p:nvGrpSpPr>
          <p:cNvPr id="13" name="Group2"/>
          <p:cNvGrpSpPr>
            <a:extLst>
              <a:ext uri="smNativeData">
                <pr:smNativeData xmlns:pr="smNativeData" val="SMDATA_7_vRG2XBMAAAAlAAAAAQAAAA0AAAAAkAAAAEgAAACQAAAASAAAAAAAAAAAAAAAAAAAABcAAAAUAAAAAAAAAAAAAAD/fwAA/38AAAAAAAAJAAAABAAAAPCrugMMAAAAEAAAAAAAAAAAAAAAAAAAAAAAAAAfAAAAVAAAAAAAAAAAAAAAAAAAAAAAAAAAAAAAAAAAAAAAAAAAAAAAAAAAAAAAAAAAAAAAAAAAAAAAAAAAAAAAAAAAAAAAAAAAAAAAAAAAAAAAAAAAAAAAAAAAACEAAAAYAAAAFAAAAOAQAABYEQAA+CUAACAcAAAQAAAAJgAAAAgAAAD/////AAAAAA=="/>
              </a:ext>
            </a:extLst>
          </p:cNvGrpSpPr>
          <p:nvPr/>
        </p:nvGrpSpPr>
        <p:grpSpPr>
          <a:xfrm>
            <a:off x="2743200" y="2819400"/>
            <a:ext cx="3429000" cy="1752600"/>
            <a:chOff x="2743200" y="2819400"/>
            <a:chExt cx="3429000" cy="1752600"/>
          </a:xfrm>
        </p:grpSpPr>
        <p:sp>
          <p:nvSpPr>
            <p:cNvPr id="22" name="AutoShape22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gFAAAWBEAAKgbAABgGAAAAAAAACYAAAAIAAAA//////////8="/>
                </a:ext>
              </a:extLst>
            </p:cNvSpPr>
            <p:nvPr/>
          </p:nvSpPr>
          <p:spPr>
            <a:xfrm>
              <a:off x="3352800" y="28194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1" name="AutoShape23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GQAAWBEAANAgAABgGAAAAAAAACYAAAAIAAAA//////////8="/>
                </a:ext>
              </a:extLst>
            </p:cNvSpPr>
            <p:nvPr/>
          </p:nvSpPr>
          <p:spPr>
            <a:xfrm>
              <a:off x="4191000" y="28194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0" name="AutoShape24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wHgAAWBEAAPglAABgGAAAAAAAACYAAAAIAAAA//////////8="/>
                </a:ext>
              </a:extLst>
            </p:cNvSpPr>
            <p:nvPr/>
          </p:nvSpPr>
          <p:spPr>
            <a:xfrm>
              <a:off x="5029200" y="28194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9" name="AutoShape5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EgAAOBMAAMgZAABAGgAAAAAAACYAAAAIAAAA//////////8="/>
                </a:ext>
              </a:extLst>
            </p:cNvSpPr>
            <p:nvPr/>
          </p:nvSpPr>
          <p:spPr>
            <a:xfrm>
              <a:off x="3048000" y="31242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8" name="AutoShape6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oFwAAOBMAAPAeAABAGgAAAAAAACYAAAAIAAAA//////////8="/>
                </a:ext>
              </a:extLst>
            </p:cNvSpPr>
            <p:nvPr/>
          </p:nvSpPr>
          <p:spPr>
            <a:xfrm>
              <a:off x="3886200" y="31242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7" name="AutoShape7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HQAAOBMAABgkAABAGgAAAAAAACYAAAAIAAAA//////////8="/>
                </a:ext>
              </a:extLst>
            </p:cNvSpPr>
            <p:nvPr/>
          </p:nvSpPr>
          <p:spPr>
            <a:xfrm>
              <a:off x="4724400" y="31242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6" name="AutoShape4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gEAAAGBUAAOgXAAAgHAAAAAAAACYAAAAIAAAA//////////8="/>
                </a:ext>
              </a:extLst>
            </p:cNvSpPr>
            <p:nvPr/>
          </p:nvSpPr>
          <p:spPr>
            <a:xfrm>
              <a:off x="2743200" y="34290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5" name="AutoShape1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GBUAABAdAAAgHAAAAAAAACYAAAAIAAAA//////////8="/>
                </a:ext>
              </a:extLst>
            </p:cNvSpPr>
            <p:nvPr/>
          </p:nvSpPr>
          <p:spPr>
            <a:xfrm>
              <a:off x="3581400" y="34290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4" name="AutoShape2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wGwAAGBUAADgiAAAgHAAAAAAAACYAAAAIAAAA//////////8="/>
                </a:ext>
              </a:extLst>
            </p:cNvSpPr>
            <p:nvPr/>
          </p:nvSpPr>
          <p:spPr>
            <a:xfrm>
              <a:off x="4419600" y="34290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23" name="Group1"/>
          <p:cNvGrpSpPr>
            <a:extLst>
              <a:ext uri="smNativeData">
                <pr:smNativeData xmlns:pr="smNativeData" val="SMDATA_7_vRG2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OAQAAAwDAAA+CUAAPgWAAAQAAAAJgAAAAgAAAD/////AAAAAA=="/>
              </a:ext>
            </a:extLst>
          </p:cNvGrpSpPr>
          <p:nvPr/>
        </p:nvGrpSpPr>
        <p:grpSpPr>
          <a:xfrm>
            <a:off x="2743200" y="1981200"/>
            <a:ext cx="3429000" cy="1752600"/>
            <a:chOff x="2743200" y="1981200"/>
            <a:chExt cx="3429000" cy="1752600"/>
          </a:xfrm>
        </p:grpSpPr>
        <p:sp>
          <p:nvSpPr>
            <p:cNvPr id="32" name="AutoShape20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gFAAAMAwAAKgbAAA4EwAAAAAAACYAAAAIAAAA//////////8="/>
                </a:ext>
              </a:extLst>
            </p:cNvSpPr>
            <p:nvPr/>
          </p:nvSpPr>
          <p:spPr>
            <a:xfrm>
              <a:off x="3352800" y="19812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31" name="AutoShape19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GQAAMAwAANAgAAA4EwAAAAAAACYAAAAIAAAA//////////8="/>
                </a:ext>
              </a:extLst>
            </p:cNvSpPr>
            <p:nvPr/>
          </p:nvSpPr>
          <p:spPr>
            <a:xfrm>
              <a:off x="4191000" y="19812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30" name="AutoShape16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wHgAAMAwAAPglAAA4EwAAAAAAACYAAAAIAAAA//////////8="/>
                </a:ext>
              </a:extLst>
            </p:cNvSpPr>
            <p:nvPr/>
          </p:nvSpPr>
          <p:spPr>
            <a:xfrm>
              <a:off x="5029200" y="19812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9" name="AutoShape17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EgAAEA4AAMgZAAAYFQAAAAAAACYAAAAIAAAA//////////8="/>
                </a:ext>
              </a:extLst>
            </p:cNvSpPr>
            <p:nvPr/>
          </p:nvSpPr>
          <p:spPr>
            <a:xfrm>
              <a:off x="3048000" y="22860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8" name="AutoShape18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oFwAAEA4AAPAeAAAYFQAAAAAAACYAAAAIAAAA//////////8="/>
                </a:ext>
              </a:extLst>
            </p:cNvSpPr>
            <p:nvPr/>
          </p:nvSpPr>
          <p:spPr>
            <a:xfrm>
              <a:off x="3886200" y="22860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7" name="AutoShape21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HQAAEA4AABgkAAAYFQAAAAAAACYAAAAIAAAA//////////8="/>
                </a:ext>
              </a:extLst>
            </p:cNvSpPr>
            <p:nvPr/>
          </p:nvSpPr>
          <p:spPr>
            <a:xfrm>
              <a:off x="4724400" y="22860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6" name="AutoShape25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gEAAA8A8AAOgXAAD4FgAAAAAAACYAAAAIAAAA//////////8="/>
                </a:ext>
              </a:extLst>
            </p:cNvSpPr>
            <p:nvPr/>
          </p:nvSpPr>
          <p:spPr>
            <a:xfrm>
              <a:off x="2743200" y="25908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5" name="AutoShape26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IFgAA8A8AABAdAAD4FgAAAAAAACYAAAAIAAAA//////////8="/>
                </a:ext>
              </a:extLst>
            </p:cNvSpPr>
            <p:nvPr/>
          </p:nvSpPr>
          <p:spPr>
            <a:xfrm>
              <a:off x="3581400" y="25908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4" name="AutoShape27"/>
            <p:cNvSpPr>
              <a:extLst>
                <a:ext uri="smNativeData">
                  <pr:smNativeData xmlns:pr="smNativeData" val="SMDATA_13_vRG2XBMAAAAlAAAAcQAAAA0AAAAAkAAAAEgAAACQAAAASAAAAAAAAAABAAAAAAAAAAEAAABQAAAAAAAAAAAA0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wGwAA8A8AADgiAAD4FgAAAAAAACYAAAAIAAAA//////////8="/>
                </a:ext>
              </a:extLst>
            </p:cNvSpPr>
            <p:nvPr/>
          </p:nvSpPr>
          <p:spPr>
            <a:xfrm>
              <a:off x="4419600" y="2590800"/>
              <a:ext cx="1143000" cy="1143000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33" name="Rectangle1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AEgAAaAEAAJ4vAADoCAAAECAAACYAAAAIAAAA//////////8="/>
              </a:ext>
            </a:extLst>
          </p:cNvSpPr>
          <p:nvPr/>
        </p:nvSpPr>
        <p:spPr>
          <a:xfrm>
            <a:off x="3048000" y="228600"/>
            <a:ext cx="4692650" cy="1219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4800"/>
              <a:t>3 x 3 x 3 = 27 = 3</a:t>
            </a:r>
            <a:r>
              <a:rPr sz="4800" baseline="40000"/>
              <a:t>3</a:t>
            </a:r>
            <a:endParaRPr sz="4800" baseline="4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  <p:bldP spid="5" grpId="0" animBg="1" advAuto="0"/>
      <p:bldP spid="6" grpId="0" animBg="1" advAuto="0"/>
      <p:bldP spid="7" grpId="0" animBg="1" advAuto="0"/>
      <p:bldP spid="8" grpId="0" animBg="1" advAuto="0"/>
      <p:bldP spid="9" grpId="0" animBg="1" advAuto="0"/>
      <p:bldP spid="10" grpId="0" animBg="1" advAuto="0"/>
      <p:bldP spid="11" grpId="0" animBg="1" advAuto="0"/>
      <p:bldP spid="12" grpId="0" animBg="1" advAuto="0"/>
      <p:bldP spid="13" grpId="0" animBg="1" advAuto="0"/>
      <p:bldP spid="23" grpId="0" animBg="1" advAuto="0"/>
    </p:bldLst>
    <p:extLst>
      <p:ext uri="smNativeData">
        <pr:smNativeData xmlns:pr="smNativeData" val="vRG2XAsAAAAFAAAA/f///wEAAAACAAAAAQAAAAAAAAAAAAAAAAAAAAsAAAD9////AQAAAAIAAAABAAAAAAAAAAAAAAAAAAAAEQAAAP3///8BAAAAAgAAAAEAAAAAAAAAAAAAAAAAAAAXAAAA/f///wEAAAACAAAAAQAAAAAAAAAAAAAAAAAAAB0AAAD9////AQAAAAIAAAABAAAAAAAAAAAAAAAAAAAAIwAAAP3///8BAAAAAgAAAAEAAAAAAAAAAAAAAAAAAAApAAAA/f///wEAAAACAAAAAQAAAAAAAAAAAAAAAAAAAC8AAAD9////AQAAAAIAAAABAAAAAAAAAAAAAAAAAAAANQAAAP3///8BAAAAAgAAAAEAAAAAAAAAAAAAAAAAAAA7AAAA/f///wEAAAACAAAAAQAAAAAAAAAAAAAAAAAAAEEAAAD9////AQAAAAIAAAABAAAAAAAAAAAAAAAAAAAA"/>
      </p:ext>
    </p:extLst>
  </p:timing>
</p:sld>
</file>

<file path=ppt/slides/slide1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4AEAAAg0AADoCAAAEAAAACYAAAAIAAAAAQAAAAAAAAA="/>
              </a:ext>
            </a:extLst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b="1">
                <a:latin typeface="Comic Sans MS" pitchFamily="1" charset="0"/>
                <a:ea typeface="Comic Sans MS" pitchFamily="1" charset="0"/>
                <a:cs typeface="Comic Sans MS" pitchFamily="1" charset="0"/>
              </a:rPr>
              <a:t>Can you fill in the spaces?</a:t>
            </a:r>
            <a:endParaRPr b="1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graphicFrame>
        <p:nvGraphicFramePr>
          <p:cNvPr id="5" name="Table1"/>
          <p:cNvGraphicFramePr>
            <a:graphicFrameLocks noGrp="1"/>
          </p:cNvGraphicFramePr>
          <p:nvPr/>
        </p:nvGraphicFramePr>
        <p:xfrm>
          <a:off x="685800" y="1676400"/>
          <a:ext cx="7772400" cy="479742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590800"/>
                <a:gridCol w="2590800"/>
                <a:gridCol w="2590800"/>
              </a:tblGrid>
              <a:tr h="6858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3600"/>
                        <a:t>x</a:t>
                      </a:r>
                      <a:endParaRPr sz="3600"/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3600"/>
                        <a:t>x</a:t>
                      </a:r>
                      <a:r>
                        <a:rPr sz="3600" baseline="40000"/>
                        <a:t>2</a:t>
                      </a:r>
                      <a:endParaRPr sz="3600" baseline="40000"/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3600"/>
                        <a:t>x</a:t>
                      </a:r>
                      <a:r>
                        <a:rPr sz="3600" baseline="40000"/>
                        <a:t>3</a:t>
                      </a:r>
                      <a:endParaRPr sz="3600" baseline="40000"/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435965" type="min" val="685800"/>
                  </a:ext>
                </a:extLst>
              </a:tr>
              <a:tr h="68453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3600"/>
                        <a:t>1</a:t>
                      </a:r>
                      <a:endParaRPr sz="3600"/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435965" type="min" val="684530"/>
                  </a:ext>
                </a:extLst>
              </a:tr>
              <a:tr h="6858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3600"/>
                        <a:t>2</a:t>
                      </a:r>
                      <a:endParaRPr sz="3600"/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435965" type="min" val="685800"/>
                  </a:ext>
                </a:extLst>
              </a:tr>
              <a:tr h="6858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3600"/>
                        <a:t>3</a:t>
                      </a:r>
                      <a:endParaRPr sz="3600"/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435965" type="min" val="685800"/>
                  </a:ext>
                </a:extLst>
              </a:tr>
              <a:tr h="6858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3600"/>
                        <a:t>4</a:t>
                      </a:r>
                      <a:endParaRPr sz="3600"/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435965" type="min" val="685800"/>
                  </a:ext>
                </a:extLst>
              </a:tr>
              <a:tr h="683895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3600"/>
                        <a:t>5</a:t>
                      </a:r>
                      <a:endParaRPr sz="3600"/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435965" type="min" val="683895"/>
                  </a:ext>
                </a:extLst>
              </a:tr>
              <a:tr h="685800"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</a:pPr>
                      <a:r>
                        <a:rPr sz="3600"/>
                        <a:t>6</a:t>
                      </a:r>
                      <a:endParaRPr sz="3600"/>
                    </a:p>
                  </a:txBody>
                  <a:tcPr marL="91440" marR="45720" marT="91440" marB="45720">
                    <a:lnL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 numCol="1"/>
                    <a:lstStyle>
                      <a:lvl1pPr>
                        <a:defRPr sz="2800"/>
                      </a:lvl1pPr>
                      <a:lvl2pPr>
                        <a:defRPr sz="2400"/>
                      </a:lvl2pPr>
                      <a:lvl3pPr>
                        <a:defRPr sz="2000"/>
                      </a:lvl3pPr>
                      <a:lvl4pPr>
                        <a:defRPr sz="1800"/>
                      </a:lvl4pPr>
                      <a:lvl5pPr>
                        <a:defRPr sz="1800"/>
                      </a:lvl5pPr>
                    </a:lstStyle>
                    <a:p>
                      <a:pPr marL="0" algn="ctr">
                        <a:spcBef>
                          <a:spcPts val="0"/>
                        </a:spcBef>
                        <a:buNone/>
                        <a:defRPr sz="3600"/>
                      </a:pPr>
                    </a:p>
                  </a:txBody>
                  <a:tcPr marL="91440" marR="45720" marT="91440" marB="45720">
                    <a:lnL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headEnd type="none"/>
                      <a:tailEnd type="none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smNativeData">
                    <pr:rowheight xmlns="" xmlns:pr="smNativeData" dt="1555435965" type="min" val="685800"/>
                  </a:ext>
                </a:extLst>
              </a:tr>
            </a:tbl>
          </a:graphicData>
        </a:graphic>
      </p:graphicFrame>
      <p:sp>
        <p:nvSpPr>
          <p:cNvPr id="6" name="Textbox12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OGgAAiA4AALMdAAB6EgAAECAAACYAAAAIAAAA//////////8="/>
              </a:ext>
            </a:extLst>
          </p:cNvSpPr>
          <p:nvPr/>
        </p:nvSpPr>
        <p:spPr>
          <a:xfrm>
            <a:off x="4316730" y="2362200"/>
            <a:ext cx="511175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>
                <a:solidFill>
                  <a:srgbClr val="FF0000"/>
                </a:solidFill>
              </a:rPr>
              <a:t>1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7" name="Textbox4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wKgAAiA4AAFUtAAB6EgAAECAAACYAAAAIAAAA//////////8="/>
              </a:ext>
            </a:extLst>
          </p:cNvSpPr>
          <p:nvPr/>
        </p:nvSpPr>
        <p:spPr>
          <a:xfrm>
            <a:off x="6858000" y="2362200"/>
            <a:ext cx="511175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>
                <a:solidFill>
                  <a:srgbClr val="FF0000"/>
                </a:solidFill>
              </a:rPr>
              <a:t>1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8" name="Textbox5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OGgAAwBIAALMdAACyFgAAECAAACYAAAAIAAAA//////////8="/>
              </a:ext>
            </a:extLst>
          </p:cNvSpPr>
          <p:nvPr/>
        </p:nvSpPr>
        <p:spPr>
          <a:xfrm>
            <a:off x="4316730" y="3048000"/>
            <a:ext cx="511175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>
                <a:solidFill>
                  <a:srgbClr val="FF0000"/>
                </a:solidFill>
              </a:rPr>
              <a:t>4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9" name="Textbox3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wKgAAwBIAAFUtAACyFgAAECAAACYAAAAIAAAA//////////8="/>
              </a:ext>
            </a:extLst>
          </p:cNvSpPr>
          <p:nvPr/>
        </p:nvSpPr>
        <p:spPr>
          <a:xfrm>
            <a:off x="6858000" y="3048000"/>
            <a:ext cx="511175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>
                <a:solidFill>
                  <a:srgbClr val="FF0000"/>
                </a:solidFill>
              </a:rPr>
              <a:t>8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10" name="Textbox1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bGgAA+BYAAAAeAADqGgAAECAAACYAAAAIAAAA//////////8="/>
              </a:ext>
            </a:extLst>
          </p:cNvSpPr>
          <p:nvPr/>
        </p:nvSpPr>
        <p:spPr>
          <a:xfrm>
            <a:off x="4365625" y="3733800"/>
            <a:ext cx="511175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>
                <a:solidFill>
                  <a:srgbClr val="FF0000"/>
                </a:solidFill>
              </a:rPr>
              <a:t>9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11" name="Textbox2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4KQAA+BYAAGguAADqGgAAECAAACYAAAAIAAAA//////////8="/>
              </a:ext>
            </a:extLst>
          </p:cNvSpPr>
          <p:nvPr/>
        </p:nvSpPr>
        <p:spPr>
          <a:xfrm>
            <a:off x="6781800" y="3733800"/>
            <a:ext cx="76200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>
                <a:solidFill>
                  <a:srgbClr val="FF0000"/>
                </a:solidFill>
              </a:rPr>
              <a:t>27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12" name="Textbox6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AGgAAMBsAAKMeAAAiHwAAECAAACYAAAAIAAAA//////////8="/>
              </a:ext>
            </a:extLst>
          </p:cNvSpPr>
          <p:nvPr/>
        </p:nvSpPr>
        <p:spPr>
          <a:xfrm>
            <a:off x="4267200" y="4419600"/>
            <a:ext cx="713105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>
                <a:solidFill>
                  <a:srgbClr val="FF0000"/>
                </a:solidFill>
              </a:rPr>
              <a:t>16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13" name="Textbox10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4KQAAMBsAAOAuAAAiHwAAECAAACYAAAAIAAAA//////////8="/>
              </a:ext>
            </a:extLst>
          </p:cNvSpPr>
          <p:nvPr/>
        </p:nvSpPr>
        <p:spPr>
          <a:xfrm>
            <a:off x="6781800" y="4419600"/>
            <a:ext cx="83820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>
                <a:solidFill>
                  <a:srgbClr val="FF0000"/>
                </a:solidFill>
              </a:rPr>
              <a:t>64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14" name="Textbox11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AGgAAaB8AABsfAABaIwAAECAAACYAAAAIAAAA//////////8="/>
              </a:ext>
            </a:extLst>
          </p:cNvSpPr>
          <p:nvPr/>
        </p:nvSpPr>
        <p:spPr>
          <a:xfrm>
            <a:off x="4267200" y="5105400"/>
            <a:ext cx="789305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>
                <a:solidFill>
                  <a:srgbClr val="FF0000"/>
                </a:solidFill>
              </a:rPr>
              <a:t>25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15" name="Textbox9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AKQAAaB8AAFgvAABaIwAAECAAACYAAAAIAAAA//////////8="/>
              </a:ext>
            </a:extLst>
          </p:cNvSpPr>
          <p:nvPr/>
        </p:nvSpPr>
        <p:spPr>
          <a:xfrm>
            <a:off x="6705600" y="5105400"/>
            <a:ext cx="99060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>
                <a:solidFill>
                  <a:srgbClr val="FF0000"/>
                </a:solidFill>
              </a:rPr>
              <a:t>125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16" name="Textbox7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AGgAAbiMAAFggAABgJwAAECAAACYAAAAIAAAA//////////8="/>
              </a:ext>
            </a:extLst>
          </p:cNvSpPr>
          <p:nvPr/>
        </p:nvSpPr>
        <p:spPr>
          <a:xfrm>
            <a:off x="4267200" y="5759450"/>
            <a:ext cx="99060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>
                <a:solidFill>
                  <a:srgbClr val="FF0000"/>
                </a:solidFill>
              </a:rPr>
              <a:t>36</a:t>
            </a:r>
            <a:endParaRPr sz="3600">
              <a:solidFill>
                <a:srgbClr val="FF0000"/>
              </a:solidFill>
            </a:endParaRPr>
          </a:p>
        </p:txBody>
      </p:sp>
      <p:sp>
        <p:nvSpPr>
          <p:cNvPr id="17" name="Textbox8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4KQAAoCMAANAvAACSJwAAECAAACYAAAAIAAAA//////////8="/>
              </a:ext>
            </a:extLst>
          </p:cNvSpPr>
          <p:nvPr/>
        </p:nvSpPr>
        <p:spPr>
          <a:xfrm>
            <a:off x="6781800" y="5791200"/>
            <a:ext cx="99060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>
                <a:solidFill>
                  <a:srgbClr val="FF0000"/>
                </a:solidFill>
              </a:rPr>
              <a:t>216</a:t>
            </a:r>
            <a:endParaRPr sz="36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7" grpId="0" animBg="1" advAuto="0"/>
      <p:bldP spid="8" grpId="0" animBg="1" advAuto="0"/>
      <p:bldP spid="9" grpId="0" animBg="1" advAuto="0"/>
      <p:bldP spid="10" grpId="0" animBg="1" advAuto="0"/>
      <p:bldP spid="11" grpId="0" animBg="1" advAuto="0"/>
      <p:bldP spid="12" grpId="0" animBg="1" advAuto="0"/>
      <p:bldP spid="13" grpId="0" animBg="1" advAuto="0"/>
      <p:bldP spid="14" grpId="0" animBg="1" advAuto="0"/>
      <p:bldP spid="15" grpId="0" animBg="1" advAuto="0"/>
      <p:bldP spid="16" grpId="0" animBg="1" advAuto="0"/>
      <p:bldP spid="17" grpId="0" animBg="1" advAuto="0"/>
    </p:bldLst>
    <p:extLst>
      <p:ext uri="smNativeData">
        <pr:smNativeData xmlns:pr="smNativeData" val="vRG2XAwAAAAFAAAA/f///wEAAAAJAAAAAAAAAAAAAAAAAAAAAAAAAAoAAAD9////AQAAAAkAAAAAAAAAAAAAAAAAAAAAAAAADwAAAP3///8BAAAACQAAAAAAAAAAAAAAAAAAAAAAAAAUAAAA/f///wEAAAAJAAAAAAAAAAAAAAAAAAAAAAAAABkAAAD9////AQAAAAkAAAAAAAAAAAAAAAAAAAAAAAAAHgAAAP3///8BAAAACQAAAAAAAAAAAAAAAAAAAAAAAAAjAAAA/f///wEAAAAJAAAAAAAAAAAAAAAAAAAAAAAAACgAAAD9////AQAAAAkAAAAAAAAAAAAAAAAAAAAAAAAALQAAAP3///8BAAAACQAAAAAAAAAAAAAAAAAAAAAAAAAyAAAA/f///wEAAAAJAAAAAAAAAAAAAAAAAAAAAAAAADcAAAD9////AQAAAAkAAAAAAAAAAAAAAAAAAAAAAAAAPAAAAP3///8BAAAACQAAAAAAAAAAAAAAAAAAAAAAAAA="/>
      </p:ext>
    </p:ext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BUFQM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Rectangle3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sf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EwAAQBoAANgYAABoHwAAEAAAACYAAAAIAAAA//////////8="/>
              </a:ext>
            </a:extLst>
          </p:cNvSpPr>
          <p:nvPr/>
        </p:nvSpPr>
        <p:spPr>
          <a:xfrm>
            <a:off x="3200400" y="42672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Rectangle4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AB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EwAAGBUAANgYAABAGgAAEAAAACYAAAAIAAAA//////////8="/>
              </a:ext>
            </a:extLst>
          </p:cNvSpPr>
          <p:nvPr/>
        </p:nvSpPr>
        <p:spPr>
          <a:xfrm>
            <a:off x="3200400" y="34290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Rectangle1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YGAAAGBUAAAAeAABAGgAAEAAAACYAAAAIAAAA//////////8="/>
              </a:ext>
            </a:extLst>
          </p:cNvSpPr>
          <p:nvPr/>
        </p:nvSpPr>
        <p:spPr>
          <a:xfrm>
            <a:off x="4038600" y="34290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Rectangle2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gB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YGAAAQBoAAAAeAABoHwAAEAAAACYAAAAIAAAA//////////8="/>
              </a:ext>
            </a:extLst>
          </p:cNvSpPr>
          <p:nvPr/>
        </p:nvSpPr>
        <p:spPr>
          <a:xfrm>
            <a:off x="4038600" y="42672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Line1"/>
          <p:cNvSpPr>
            <a:extLst>
              <a:ext uri="smNativeData">
                <pr:smNativeData xmlns:pr="smNativeData" val="SMDATA_13_vRG2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ktAAAAAQAAACMAAAAjAAAAIwAAAB4AAAAC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gB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EwAAOBMAAAAeAAA4EwAAEAAAACYAAAAIAAAA//////////8="/>
              </a:ext>
            </a:extLst>
          </p:cNvSpPr>
          <p:nvPr/>
        </p:nvSpPr>
        <p:spPr>
          <a:xfrm>
            <a:off x="3200400" y="3124200"/>
            <a:ext cx="16764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triangle" w="med" len="med"/>
            <a:tailEnd type="triangle" w="med" len="med"/>
          </a:ln>
          <a:effectLst/>
        </p:spPr>
      </p:sp>
      <p:sp>
        <p:nvSpPr>
          <p:cNvPr id="9" name="Textbox2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4FgAAiA4AAKgbAAA4EwAAECAAACYAAAAIAAAA//////////8="/>
              </a:ext>
            </a:extLst>
          </p:cNvSpPr>
          <p:nvPr/>
        </p:nvSpPr>
        <p:spPr>
          <a:xfrm>
            <a:off x="3733800" y="2362200"/>
            <a:ext cx="76200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2</a:t>
            </a:r>
            <a:endParaRPr sz="4400"/>
          </a:p>
        </p:txBody>
      </p:sp>
      <p:sp>
        <p:nvSpPr>
          <p:cNvPr id="10" name="Line2"/>
          <p:cNvSpPr>
            <a:extLst>
              <a:ext uri="smNativeData">
                <pr:smNativeData xmlns:pr="smNativeData" val="SMDATA_13_vRG2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ktAAAAAQAAACMAAAAjAAAAIwAAAB4AAAAC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wH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YIAAAGBUAAFggAABoHwAAEAAAACYAAAAIAAAA//////////8="/>
              </a:ext>
            </a:extLst>
          </p:cNvSpPr>
          <p:nvPr/>
        </p:nvSpPr>
        <p:spPr>
          <a:xfrm rot="16200000">
            <a:off x="4419600" y="4267200"/>
            <a:ext cx="16764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triangle" w="med" len="med"/>
            <a:tailEnd type="triangle" w="med" len="med"/>
          </a:ln>
          <a:effectLst/>
        </p:spPr>
      </p:sp>
      <p:sp>
        <p:nvSpPr>
          <p:cNvPr id="11" name="Textbox1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QIAAA6BcAAIAlAACYHAAAECAAACYAAAAIAAAA//////////8="/>
              </a:ext>
            </a:extLst>
          </p:cNvSpPr>
          <p:nvPr/>
        </p:nvSpPr>
        <p:spPr>
          <a:xfrm>
            <a:off x="5334000" y="3886200"/>
            <a:ext cx="76200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2</a:t>
            </a:r>
            <a:endParaRPr sz="4400"/>
          </a:p>
        </p:txBody>
      </p:sp>
      <p:sp>
        <p:nvSpPr>
          <p:cNvPr id="12" name="Rectangle5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5DwAAsAQAAKAjAAC4CwAAECAAACYAAAAIAAAA//////////8="/>
              </a:ext>
            </a:extLst>
          </p:cNvSpPr>
          <p:nvPr/>
        </p:nvSpPr>
        <p:spPr>
          <a:xfrm>
            <a:off x="2555875" y="762000"/>
            <a:ext cx="3235325" cy="1143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4800"/>
              <a:t>2 x 2 = 4=2</a:t>
            </a:r>
            <a:r>
              <a:rPr sz="4800" baseline="40000"/>
              <a:t>2</a:t>
            </a:r>
            <a:endParaRPr sz="4800" baseline="4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 advAuto="0"/>
      <p:bldP spid="9" grpId="0" animBg="1" advAuto="0"/>
      <p:bldP spid="10" grpId="0" animBg="1" advAuto="0"/>
      <p:bldP spid="11" grpId="0" animBg="1" advAuto="0"/>
      <p:bldP spid="12" grpId="0" animBg="1" advAuto="0"/>
    </p:bldLst>
    <p:extLst>
      <p:ext uri="smNativeData">
        <pr:smNativeData xmlns:pr="smNativeData" val="vRG2XAUAAAAFAAAA/f///wEAAAABAAAAAAAAAAAAAAAAAAAAAAAAAAkAAAD9////AQAAAAEAAAAAAAAAAAAAAAAAAAAAAAAADQAAAP3///8BAAAAAQAAAAAAAAAAAAAAAAAAAAAAAAARAAAA/f///wEAAAABAAAAAAAAAAAAAAAAAAAAAAAAABUAAAD9////AQAAAAEAAAAAAAAAAAAAAAAAAAAAAAAA"/>
      </p:ext>
    </p:ext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grpSp>
        <p:nvGrpSpPr>
          <p:cNvPr id="4" name="Group1"/>
          <p:cNvGrpSpPr>
            <a:extLst>
              <a:ext uri="smNativeData">
                <pr:smNativeData xmlns:pr="smNativeData" val="SMDATA_7_vRG2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DgTAACgFAAAsCIAABgkAAAQAAAAJgAAAAgAAAD/////AAAAAA=="/>
              </a:ext>
            </a:extLst>
          </p:cNvGrpSpPr>
          <p:nvPr/>
        </p:nvGrpSpPr>
        <p:grpSpPr>
          <a:xfrm>
            <a:off x="3124200" y="3352800"/>
            <a:ext cx="2514600" cy="2514600"/>
            <a:chOff x="3124200" y="3352800"/>
            <a:chExt cx="2514600" cy="2514600"/>
          </a:xfrm>
        </p:grpSpPr>
        <p:sp>
          <p:nvSpPr>
            <p:cNvPr id="13" name="Rectangle9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MW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oBQAAGAYAADIGQAAAAAAACYAAAAIAAAA//////////8="/>
                </a:ext>
              </a:extLst>
            </p:cNvSpPr>
            <p:nvPr/>
          </p:nvSpPr>
          <p:spPr>
            <a:xfrm>
              <a:off x="3124200" y="33528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2" name="Rectangle8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IHQAAoBQAALAiAADIGQAAAAAAACYAAAAIAAAA//////////8="/>
                </a:ext>
              </a:extLst>
            </p:cNvSpPr>
            <p:nvPr/>
          </p:nvSpPr>
          <p:spPr>
            <a:xfrm>
              <a:off x="4800600" y="33528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1" name="Rectangle3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gGAAAoBQAAIgdAADIGQAAAAAAACYAAAAIAAAA//////////8="/>
                </a:ext>
              </a:extLst>
            </p:cNvSpPr>
            <p:nvPr/>
          </p:nvSpPr>
          <p:spPr>
            <a:xfrm>
              <a:off x="3962400" y="33528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0" name="Rectangle2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8B4AAGAYAAAYJAAAAAAAACYAAAAIAAAA//////////8="/>
                </a:ext>
              </a:extLst>
            </p:cNvSpPr>
            <p:nvPr/>
          </p:nvSpPr>
          <p:spPr>
            <a:xfrm>
              <a:off x="3124200" y="50292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9" name="Rectangle1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yBkAAGAYAADwHgAAAAAAACYAAAAIAAAA//////////8="/>
                </a:ext>
              </a:extLst>
            </p:cNvSpPr>
            <p:nvPr/>
          </p:nvSpPr>
          <p:spPr>
            <a:xfrm>
              <a:off x="3124200" y="41910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8" name="Rectangle4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wC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gGAAAyBkAAIgdAADwHgAAAAAAACYAAAAIAAAA//////////8="/>
                </a:ext>
              </a:extLst>
            </p:cNvSpPr>
            <p:nvPr/>
          </p:nvSpPr>
          <p:spPr>
            <a:xfrm>
              <a:off x="3962400" y="41910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7" name="Rectangle7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8C7wI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IHQAAyBkAALAiAADwHgAAAAAAACYAAAAIAAAA//////////8="/>
                </a:ext>
              </a:extLst>
            </p:cNvSpPr>
            <p:nvPr/>
          </p:nvSpPr>
          <p:spPr>
            <a:xfrm>
              <a:off x="4800600" y="41910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" name="Rectangle6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IHQAA8B4AALAiAAAYJAAAAAAAACYAAAAIAAAA//////////8="/>
                </a:ext>
              </a:extLst>
            </p:cNvSpPr>
            <p:nvPr/>
          </p:nvSpPr>
          <p:spPr>
            <a:xfrm>
              <a:off x="4800600" y="50292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" name="Rectangle5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gGAAA8B4AAIgdAAAYJAAAAAAAACYAAAAIAAAA//////////8="/>
                </a:ext>
              </a:extLst>
            </p:cNvSpPr>
            <p:nvPr/>
          </p:nvSpPr>
          <p:spPr>
            <a:xfrm>
              <a:off x="3962400" y="50292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14" name="Rectangle10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f///8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IEgAAsAQAANgnAAC4CwAAECAAACYAAAAIAAAA//////////8="/>
              </a:ext>
            </a:extLst>
          </p:cNvSpPr>
          <p:nvPr/>
        </p:nvSpPr>
        <p:spPr>
          <a:xfrm>
            <a:off x="2971800" y="762000"/>
            <a:ext cx="3505200" cy="1143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4800"/>
              <a:t>3 x 3 = 9 = 3</a:t>
            </a:r>
            <a:r>
              <a:rPr sz="4800" baseline="40000"/>
              <a:t>2</a:t>
            </a:r>
            <a:endParaRPr sz="4800" baseline="40000"/>
          </a:p>
        </p:txBody>
      </p:sp>
      <p:sp>
        <p:nvSpPr>
          <p:cNvPr id="15" name="Line2"/>
          <p:cNvSpPr>
            <a:extLst>
              <a:ext uri="smNativeData">
                <pr:smNativeData xmlns:pr="smNativeData" val="SMDATA_13_vRG2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ktAAAAAQAAACMAAAAjAAAAIwAAAB4AAAAC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D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OBMAALAiAAA4EwAAEAAAACYAAAAIAAAA//////////8="/>
              </a:ext>
            </a:extLst>
          </p:cNvSpPr>
          <p:nvPr/>
        </p:nvSpPr>
        <p:spPr>
          <a:xfrm>
            <a:off x="3124200" y="3124200"/>
            <a:ext cx="25146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triangle" w="med" len="med"/>
            <a:tailEnd type="triangle" w="med" len="med"/>
          </a:ln>
          <a:effectLst/>
        </p:spPr>
      </p:sp>
      <p:sp>
        <p:nvSpPr>
          <p:cNvPr id="16" name="Line1"/>
          <p:cNvSpPr>
            <a:extLst>
              <a:ext uri="smNativeData">
                <pr:smNativeData xmlns:pr="smNativeData" val="SMDATA_13_vRG2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ktAAAAAQAAACMAAAAjAAAAIwAAAB4AAAAC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gA/w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YJAAAoBQAABgkAAAYJAAAEAAAACYAAAAIAAAA//////////8="/>
              </a:ext>
            </a:extLst>
          </p:cNvSpPr>
          <p:nvPr/>
        </p:nvSpPr>
        <p:spPr>
          <a:xfrm rot="16200000">
            <a:off x="4610100" y="4610100"/>
            <a:ext cx="25146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headEnd type="triangle" w="med" len="med"/>
            <a:tailEnd type="triangle" w="med" len="med"/>
          </a:ln>
          <a:effectLst/>
        </p:spPr>
      </p:sp>
      <p:sp>
        <p:nvSpPr>
          <p:cNvPr id="17" name="Textbox1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AD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QGQAAiA4AAAAeAAA4EwAAECAAACYAAAAIAAAA//////////8="/>
              </a:ext>
            </a:extLst>
          </p:cNvSpPr>
          <p:nvPr/>
        </p:nvSpPr>
        <p:spPr>
          <a:xfrm>
            <a:off x="4114800" y="2362200"/>
            <a:ext cx="76200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3</a:t>
            </a:r>
            <a:endParaRPr sz="4400"/>
          </a:p>
        </p:txBody>
      </p:sp>
      <p:sp>
        <p:nvSpPr>
          <p:cNvPr id="18" name="Textbox2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AD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IJQAAyBkAALgpAAB4HgAAECAAACYAAAAIAAAA//////////8="/>
              </a:ext>
            </a:extLst>
          </p:cNvSpPr>
          <p:nvPr/>
        </p:nvSpPr>
        <p:spPr>
          <a:xfrm>
            <a:off x="6019800" y="4191000"/>
            <a:ext cx="76200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3</a:t>
            </a:r>
            <a:endParaRPr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 advAuto="0"/>
      <p:bldP spid="15" grpId="0" animBg="1" advAuto="0"/>
      <p:bldP spid="16" grpId="0" animBg="1" advAuto="0"/>
      <p:bldP spid="17" grpId="0" animBg="1" advAuto="0"/>
      <p:bldP spid="18" grpId="0" animBg="1" advAuto="0"/>
    </p:bldLst>
    <p:extLst>
      <p:ext uri="smNativeData">
        <pr:smNativeData xmlns:pr="smNativeData" val="vRG2XAUAAAAFAAAA/f///wEAAAABAAAAAAAAAAAAAAAAAAAAAAAAAAkAAAD9////AQAAAAEAAAAAAAAAAAAAAAAAAAAAAAAADQAAAP3///8BAAAAAQAAAAAAAAAAAAAAAAAAAAAAAAARAAAA/f///wEAAAABAAAAAAAAAAAAAAAAAAAAAAAAABUAAAD9////AQAAAAEAAAAAAAAAAAAAAAAAAAAAAAAA"/>
      </p:ext>
    </p:ext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grpSp>
        <p:nvGrpSpPr>
          <p:cNvPr id="4" name="Group2"/>
          <p:cNvGrpSpPr>
            <a:extLst>
              <a:ext uri="smNativeData">
                <pr:smNativeData xmlns:pr="smNativeData" val="SMDATA_7_vRG2XBMAAAAlAAAAAQAAAA0AAAAAkAAAAEgAAACQAAAASAAAAAAAAAAAAAAAAAAAABcAAAAUAAAAAAAAAAAAAAD/fwAA/38AAAAAAAAJAAAABAAAAAYkBzUMAAAAEAAAAAAAAAAAAAAAAAAAAAAAAAAfAAAAVAAAAAAAAAAAAAAAAAAAAAAAAAAAAAAAAAAAAAAAAAAAAAAAAAAAAAAAAAAAAAAAAAAAAAAAAAAAAAAAAAAAAAAAAAAAAAAAAAAAAAAAAAAAAAAAAAAAACEAAAAYAAAAFAAAAOAQAADQEQAAgCUAAHAmAAAQAAAAJgAAAAgAAAD/////AAAAAA=="/>
              </a:ext>
            </a:extLst>
          </p:cNvGrpSpPr>
          <p:nvPr/>
        </p:nvGrpSpPr>
        <p:grpSpPr>
          <a:xfrm>
            <a:off x="2743200" y="2895600"/>
            <a:ext cx="3352800" cy="3352800"/>
            <a:chOff x="2743200" y="2895600"/>
            <a:chExt cx="3352800" cy="3352800"/>
          </a:xfrm>
        </p:grpSpPr>
        <p:grpSp>
          <p:nvGrpSpPr>
            <p:cNvPr id="14" name="Group3"/>
            <p:cNvGrpSpPr>
              <a:extLst>
                <a:ext uri="smNativeData">
                  <pr:smNativeData xmlns:pr="smNativeData" val="SMDATA_7_vRG2XBMAAAAlAAAAAQAAAA0AAAAAkAAAAEgAAACQAAAASAAAAAAAAAAAAAAAAAAAABcAAAAUAAAAAAAAAAAAAAD/fwAA/38AAAAAAAAJAAAABAAAAEIMAAAMAAAAEAAAAAAAAAAAAAAAAAAAAAAAAAAfAAAAVAAAAAAAAAAAAAAAAAAAAAAAAAAAAAAAAAAAAAAAAAAAAAAAAAAAAAAAAAAAAAAAAAAAAAAAAAAAAAAAAAAAAAAAAAAAAAAAAAAAAAAAAAAAAAAAAAAAACEAAAAYAAAAFAAAAOAQAADQEQAAgCUAACAcAAAAAAAAJgAAAAgAAAD/////AAAAAA=="/>
                </a:ext>
              </a:extLst>
            </p:cNvGrpSpPr>
            <p:nvPr/>
          </p:nvGrpSpPr>
          <p:grpSpPr>
            <a:xfrm>
              <a:off x="2743200" y="2895600"/>
              <a:ext cx="3352800" cy="1676400"/>
              <a:chOff x="2743200" y="2895600"/>
              <a:chExt cx="3352800" cy="1676400"/>
            </a:xfrm>
          </p:grpSpPr>
          <p:sp>
            <p:nvSpPr>
              <p:cNvPr id="22" name="Rectangle16"/>
              <p:cNvSpPr>
                <a:extLst>
                  <a:ext uri="smNativeData">
  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BzAGk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gEAAA+BYAAAgWAAAgHAAAAAAAACYAAAAIAAAA//////////8="/>
                  </a:ext>
                </a:extLst>
              </p:cNvSpPr>
              <p:nvPr/>
            </p:nvSpPr>
            <p:spPr>
              <a:xfrm>
                <a:off x="2743200" y="3733800"/>
                <a:ext cx="838200" cy="838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headEnd type="none"/>
                <a:tailEnd type="none"/>
              </a:ln>
              <a:effectLst/>
            </p:spPr>
          </p:sp>
          <p:sp>
            <p:nvSpPr>
              <p:cNvPr id="21" name="Rectangle17"/>
              <p:cNvSpPr>
                <a:extLst>
                  <a:ext uri="smNativeData">
  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B+mQM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YIAAA0BEAAIAlAAD4FgAAAAAAACYAAAAIAAAA//////////8="/>
                  </a:ext>
                </a:extLst>
              </p:cNvSpPr>
              <p:nvPr/>
            </p:nvSpPr>
            <p:spPr>
              <a:xfrm>
                <a:off x="5257800" y="2895600"/>
                <a:ext cx="838200" cy="838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headEnd type="none"/>
                <a:tailEnd type="none"/>
              </a:ln>
              <a:effectLst/>
            </p:spPr>
          </p:sp>
          <p:sp>
            <p:nvSpPr>
              <p:cNvPr id="20" name="Rectangle13"/>
              <p:cNvSpPr>
                <a:extLst>
                  <a:ext uri="smNativeData">
  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gEAAA0BEAAAgWAAD4FgAAAAAAACYAAAAIAAAA//////////8="/>
                  </a:ext>
                </a:extLst>
              </p:cNvSpPr>
              <p:nvPr/>
            </p:nvSpPr>
            <p:spPr>
              <a:xfrm>
                <a:off x="2743200" y="2895600"/>
                <a:ext cx="838200" cy="838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headEnd type="none"/>
                <a:tailEnd type="none"/>
              </a:ln>
              <a:effectLst/>
            </p:spPr>
          </p:sp>
          <p:sp>
            <p:nvSpPr>
              <p:cNvPr id="19" name="Rectangle14"/>
              <p:cNvSpPr>
                <a:extLst>
                  <a:ext uri="smNativeData">
  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IFgAA0BEAADAbAAD4FgAAAAAAACYAAAAIAAAA//////////8="/>
                  </a:ext>
                </a:extLst>
              </p:cNvSpPr>
              <p:nvPr/>
            </p:nvSpPr>
            <p:spPr>
              <a:xfrm>
                <a:off x="3581400" y="2895600"/>
                <a:ext cx="838200" cy="838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headEnd type="none"/>
                <a:tailEnd type="none"/>
              </a:ln>
              <a:effectLst/>
            </p:spPr>
          </p:sp>
          <p:sp>
            <p:nvSpPr>
              <p:cNvPr id="18" name="Rectangle15"/>
              <p:cNvSpPr>
                <a:extLst>
                  <a:ext uri="smNativeData">
  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wGwAA0BEAAFggAAD4FgAAAAAAACYAAAAIAAAA//////////8="/>
                  </a:ext>
                </a:extLst>
              </p:cNvSpPr>
              <p:nvPr/>
            </p:nvSpPr>
            <p:spPr>
              <a:xfrm>
                <a:off x="4419600" y="2895600"/>
                <a:ext cx="838200" cy="838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headEnd type="none"/>
                <a:tailEnd type="none"/>
              </a:ln>
              <a:effectLst/>
            </p:spPr>
          </p:sp>
          <p:sp>
            <p:nvSpPr>
              <p:cNvPr id="17" name="Rectangle3"/>
              <p:cNvSpPr>
                <a:extLst>
                  <a:ext uri="smNativeData">
  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YIAAA+BYAAIAlAAAgHAAAAAAAACYAAAAIAAAA//////////8="/>
                  </a:ext>
                </a:extLst>
              </p:cNvSpPr>
              <p:nvPr/>
            </p:nvSpPr>
            <p:spPr>
              <a:xfrm>
                <a:off x="5257800" y="3733800"/>
                <a:ext cx="838200" cy="838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headEnd type="none"/>
                <a:tailEnd type="none"/>
              </a:ln>
              <a:effectLst/>
            </p:spPr>
          </p:sp>
          <p:sp>
            <p:nvSpPr>
              <p:cNvPr id="16" name="Rectangle4"/>
              <p:cNvSpPr>
                <a:extLst>
                  <a:ext uri="smNativeData">
  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wGwAA+BYAAFggAAAgHAAAAAAAACYAAAAIAAAA//////////8="/>
                  </a:ext>
                </a:extLst>
              </p:cNvSpPr>
              <p:nvPr/>
            </p:nvSpPr>
            <p:spPr>
              <a:xfrm>
                <a:off x="4419600" y="3733800"/>
                <a:ext cx="838200" cy="838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headEnd type="none"/>
                <a:tailEnd type="none"/>
              </a:ln>
              <a:effectLst/>
            </p:spPr>
          </p:sp>
          <p:sp>
            <p:nvSpPr>
              <p:cNvPr id="15" name="Rectangle5"/>
              <p:cNvSpPr>
                <a:extLst>
                  <a:ext uri="smNativeData">
  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IFgAA+BYAADAbAAAgHAAAAAAAACYAAAAIAAAA//////////8="/>
                  </a:ext>
                </a:extLst>
              </p:cNvSpPr>
              <p:nvPr/>
            </p:nvSpPr>
            <p:spPr>
              <a:xfrm>
                <a:off x="3581400" y="3733800"/>
                <a:ext cx="838200" cy="838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headEnd type="none"/>
                <a:tailEnd type="none"/>
              </a:ln>
              <a:effectLst/>
            </p:spPr>
          </p:sp>
        </p:grpSp>
        <p:grpSp>
          <p:nvGrpSpPr>
            <p:cNvPr id="5" name="Group1"/>
            <p:cNvGrpSpPr>
              <a:extLst>
                <a:ext uri="smNativeData">
                  <pr:smNativeData xmlns:pr="smNativeData" val="SMDATA_7_vRG2XBMAAAAlAAAAAQAAAA0AAAAAkAAAAEgAAACQAAAASAAAAAAAAAAAAAAAAAAAABcAAAAUAAAAAAAAAAAAAAD/fwAA/38AAAAAAAAJAAAABAAAAAYkBzUMAAAAEAAAAAAAAAAAAAAAAAAAAAAAAAAfAAAAVAAAAAAAAAAAAAAAAAAAAAAAAAAAAAAAAAAAAAAAAAAAAAAAAAAAAAAAAAAAAAAAAAAAAAAAAAAAAAAAAAAAAAAAAAAAAAAAAAAAAAAAAAAAAAAAAAAAACEAAAAYAAAAFAAAAOAQAAAgHAAAgCUAAHAmAAAAAAAAJgAAAAgAAAD/////AAAAAA=="/>
                </a:ext>
              </a:extLst>
            </p:cNvGrpSpPr>
            <p:nvPr/>
          </p:nvGrpSpPr>
          <p:grpSpPr>
            <a:xfrm>
              <a:off x="2743200" y="4572000"/>
              <a:ext cx="3352800" cy="1676400"/>
              <a:chOff x="2743200" y="4572000"/>
              <a:chExt cx="3352800" cy="1676400"/>
            </a:xfrm>
          </p:grpSpPr>
          <p:sp>
            <p:nvSpPr>
              <p:cNvPr id="13" name="Rectangle1"/>
              <p:cNvSpPr>
                <a:extLst>
                  <a:ext uri="smNativeData">
  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gEAAASCEAAAgWAABwJgAAAAAAACYAAAAIAAAA//////////8="/>
                  </a:ext>
                </a:extLst>
              </p:cNvSpPr>
              <p:nvPr/>
            </p:nvSpPr>
            <p:spPr>
              <a:xfrm>
                <a:off x="2743200" y="5410200"/>
                <a:ext cx="838200" cy="838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headEnd type="none"/>
                <a:tailEnd type="none"/>
              </a:ln>
              <a:effectLst/>
            </p:spPr>
          </p:sp>
          <p:sp>
            <p:nvSpPr>
              <p:cNvPr id="12" name="Rectangle2"/>
              <p:cNvSpPr>
                <a:extLst>
                  <a:ext uri="smNativeData">
  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YIAAAIBwAAIAlAABIIQAAAAAAACYAAAAIAAAA//////////8="/>
                  </a:ext>
                </a:extLst>
              </p:cNvSpPr>
              <p:nvPr/>
            </p:nvSpPr>
            <p:spPr>
              <a:xfrm>
                <a:off x="5257800" y="4572000"/>
                <a:ext cx="838200" cy="838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headEnd type="none"/>
                <a:tailEnd type="none"/>
              </a:ln>
              <a:effectLst/>
            </p:spPr>
          </p:sp>
          <p:sp>
            <p:nvSpPr>
              <p:cNvPr id="11" name="Rectangle9"/>
              <p:cNvSpPr>
                <a:extLst>
                  <a:ext uri="smNativeData">
  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gEAAAIBwAAAgWAABIIQAAAAAAACYAAAAIAAAA//////////8="/>
                  </a:ext>
                </a:extLst>
              </p:cNvSpPr>
              <p:nvPr/>
            </p:nvSpPr>
            <p:spPr>
              <a:xfrm>
                <a:off x="2743200" y="4572000"/>
                <a:ext cx="838200" cy="838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headEnd type="none"/>
                <a:tailEnd type="none"/>
              </a:ln>
              <a:effectLst/>
            </p:spPr>
          </p:sp>
          <p:sp>
            <p:nvSpPr>
              <p:cNvPr id="10" name="Rectangle10"/>
              <p:cNvSpPr>
                <a:extLst>
                  <a:ext uri="smNativeData">
  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IFgAAIBwAADAbAABIIQAAAAAAACYAAAAIAAAA//////////8="/>
                  </a:ext>
                </a:extLst>
              </p:cNvSpPr>
              <p:nvPr/>
            </p:nvSpPr>
            <p:spPr>
              <a:xfrm>
                <a:off x="3581400" y="4572000"/>
                <a:ext cx="838200" cy="838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headEnd type="none"/>
                <a:tailEnd type="none"/>
              </a:ln>
              <a:effectLst/>
            </p:spPr>
          </p:sp>
          <p:sp>
            <p:nvSpPr>
              <p:cNvPr id="9" name="Rectangle11"/>
              <p:cNvSpPr>
                <a:extLst>
                  <a:ext uri="smNativeData">
  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wGwAAIBwAAFggAABIIQAAAAAAACYAAAAIAAAA//////////8="/>
                  </a:ext>
                </a:extLst>
              </p:cNvSpPr>
              <p:nvPr/>
            </p:nvSpPr>
            <p:spPr>
              <a:xfrm>
                <a:off x="4419600" y="4572000"/>
                <a:ext cx="838200" cy="838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headEnd type="none"/>
                <a:tailEnd type="none"/>
              </a:ln>
              <a:effectLst/>
            </p:spPr>
          </p:sp>
          <p:sp>
            <p:nvSpPr>
              <p:cNvPr id="8" name="Rectangle6"/>
              <p:cNvSpPr>
                <a:extLst>
                  <a:ext uri="smNativeData">
  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YIAAASCEAAIAlAABwJgAAAAAAACYAAAAIAAAA//////////8="/>
                  </a:ext>
                </a:extLst>
              </p:cNvSpPr>
              <p:nvPr/>
            </p:nvSpPr>
            <p:spPr>
              <a:xfrm>
                <a:off x="5257800" y="5410200"/>
                <a:ext cx="838200" cy="838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headEnd type="none"/>
                <a:tailEnd type="none"/>
              </a:ln>
              <a:effectLst/>
            </p:spPr>
          </p:sp>
          <p:sp>
            <p:nvSpPr>
              <p:cNvPr id="7" name="Rectangle7"/>
              <p:cNvSpPr>
                <a:extLst>
                  <a:ext uri="smNativeData">
  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wGwAASCEAAFggAABwJgAAAAAAACYAAAAIAAAA//////////8="/>
                  </a:ext>
                </a:extLst>
              </p:cNvSpPr>
              <p:nvPr/>
            </p:nvSpPr>
            <p:spPr>
              <a:xfrm>
                <a:off x="4419600" y="5410200"/>
                <a:ext cx="838200" cy="838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headEnd type="none"/>
                <a:tailEnd type="none"/>
              </a:ln>
              <a:effectLst/>
            </p:spPr>
          </p:sp>
          <p:sp>
            <p:nvSpPr>
              <p:cNvPr id="6" name="Rectangle8"/>
              <p:cNvSpPr>
                <a:extLst>
                  <a:ext uri="smNativeData">
  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IFgAASCEAADAbAABwJgAAAAAAACYAAAAIAAAA//////////8="/>
                  </a:ext>
                </a:extLst>
              </p:cNvSpPr>
              <p:nvPr/>
            </p:nvSpPr>
            <p:spPr>
              <a:xfrm>
                <a:off x="3581400" y="5410200"/>
                <a:ext cx="838200" cy="838200"/>
              </a:xfrm>
              <a:prstGeom prst="rect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headEnd type="none"/>
                <a:tailEnd type="none"/>
              </a:ln>
              <a:effectLst/>
            </p:spPr>
          </p:sp>
        </p:grpSp>
      </p:grpSp>
      <p:sp>
        <p:nvSpPr>
          <p:cNvPr id="23" name="Rectangle12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IEgAAsAQAABgkAAC4CwAAECAAACYAAAAIAAAA//////////8="/>
              </a:ext>
            </a:extLst>
          </p:cNvSpPr>
          <p:nvPr/>
        </p:nvSpPr>
        <p:spPr>
          <a:xfrm>
            <a:off x="2971800" y="762000"/>
            <a:ext cx="2895600" cy="1143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4800"/>
              <a:t>4 x 4 = 16</a:t>
            </a:r>
            <a:endParaRPr sz="4800"/>
          </a:p>
        </p:txBody>
      </p:sp>
      <p:sp>
        <p:nvSpPr>
          <p:cNvPr id="24" name="Line1"/>
          <p:cNvSpPr>
            <a:extLst>
              <a:ext uri="smNativeData">
                <pr:smNativeData xmlns:pr="smNativeData" val="SMDATA_13_vRG2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k8AAAAAQAAACMAAAAjAAAAIwAAAB4AAAAC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gEAAAaBAAAIAlAABoEAAAEAAAACYAAAAIAAAA//////////8="/>
              </a:ext>
            </a:extLst>
          </p:cNvSpPr>
          <p:nvPr/>
        </p:nvSpPr>
        <p:spPr>
          <a:xfrm>
            <a:off x="2743200" y="2667000"/>
            <a:ext cx="3352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triangle" w="med" len="med"/>
            <a:tailEnd type="triangle" w="med" len="med"/>
          </a:ln>
          <a:effectLst/>
        </p:spPr>
      </p:sp>
      <p:sp>
        <p:nvSpPr>
          <p:cNvPr id="25" name="Line2"/>
          <p:cNvSpPr>
            <a:extLst>
              <a:ext uri="smNativeData">
                <pr:smNativeData xmlns:pr="smNativeData" val="SMDATA_13_vRG2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k8AAAAAQAAACMAAAAjAAAAIwAAAB4AAAAC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oJgAA0BEAAOgmAABwJgAAEAAAACYAAAAIAAAA//////////8="/>
              </a:ext>
            </a:extLst>
          </p:cNvSpPr>
          <p:nvPr/>
        </p:nvSpPr>
        <p:spPr>
          <a:xfrm rot="16200000">
            <a:off x="4648200" y="4572000"/>
            <a:ext cx="3352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triangle" w="med" len="med"/>
            <a:tailEnd type="triangle" w="med" len="med"/>
          </a:ln>
          <a:effectLst/>
        </p:spPr>
      </p:sp>
      <p:sp>
        <p:nvSpPr>
          <p:cNvPr id="26" name="Textbox2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IGQAAMAwAAHgeAADgEAAAECAAACYAAAAIAAAA//////////8="/>
              </a:ext>
            </a:extLst>
          </p:cNvSpPr>
          <p:nvPr/>
        </p:nvSpPr>
        <p:spPr>
          <a:xfrm>
            <a:off x="4191000" y="1981200"/>
            <a:ext cx="76200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4</a:t>
            </a:r>
            <a:endParaRPr sz="4400"/>
          </a:p>
        </p:txBody>
      </p:sp>
      <p:sp>
        <p:nvSpPr>
          <p:cNvPr id="27" name="Textbox1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oJgAAyBkAAJgrAAB4HgAAECAAACYAAAAIAAAA//////////8="/>
              </a:ext>
            </a:extLst>
          </p:cNvSpPr>
          <p:nvPr/>
        </p:nvSpPr>
        <p:spPr>
          <a:xfrm>
            <a:off x="6324600" y="4191000"/>
            <a:ext cx="76200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4</a:t>
            </a:r>
            <a:endParaRPr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 advAuto="0"/>
      <p:bldP spid="24" grpId="0" animBg="1" advAuto="0"/>
      <p:bldP spid="25" grpId="0" animBg="1" advAuto="0"/>
      <p:bldP spid="26" grpId="0" animBg="1" advAuto="0"/>
      <p:bldP spid="27" grpId="0" animBg="1" advAuto="0"/>
    </p:bldLst>
    <p:extLst>
      <p:ext uri="smNativeData">
        <pr:smNativeData xmlns:pr="smNativeData" val="vRG2XAUAAAAFAAAA/f///wEAAAABAAAAAAAAAAAAAAAAAAAAAAAAAAkAAAD9////AQAAAAEAAAAAAAAAAAAAAAAAAAAAAAAADQAAAP3///8BAAAAAQAAAAAAAAAAAAAAAAAAAAAAAAARAAAA/f///wEAAAABAAAAAAAAAAAAAAAAAAAAAAAAABUAAAD9////AQAAAAEAAAAAAAAAAAAAAAAAAAAAAAAA"/>
      </p:ext>
    </p:ext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Rectangle11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FAAAsBMAAFAZAADYGAAAEAAAACYAAAAIAAAA//////////8="/>
              </a:ext>
            </a:extLst>
          </p:cNvSpPr>
          <p:nvPr/>
        </p:nvSpPr>
        <p:spPr>
          <a:xfrm>
            <a:off x="3276600" y="32004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Rectangle10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gIwAAiA4AAMgoAACwEwAAEAAAACYAAAAIAAAA//////////8="/>
              </a:ext>
            </a:extLst>
          </p:cNvSpPr>
          <p:nvPr/>
        </p:nvSpPr>
        <p:spPr>
          <a:xfrm>
            <a:off x="5791200" y="23622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Rectangle9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FAAAiA4AAFAZAACwEwAAEAAAACYAAAAIAAAA//////////8="/>
              </a:ext>
            </a:extLst>
          </p:cNvSpPr>
          <p:nvPr/>
        </p:nvSpPr>
        <p:spPr>
          <a:xfrm>
            <a:off x="3276600" y="23622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Rectangle12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QGQAAiA4AAHgeAACwEwAAEAAAACYAAAAIAAAA//////////8="/>
              </a:ext>
            </a:extLst>
          </p:cNvSpPr>
          <p:nvPr/>
        </p:nvSpPr>
        <p:spPr>
          <a:xfrm>
            <a:off x="4114800" y="23622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Rectangle15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4HgAAiA4AAKAjAACwEwAAEAAAACYAAAAIAAAA//////////8="/>
              </a:ext>
            </a:extLst>
          </p:cNvSpPr>
          <p:nvPr/>
        </p:nvSpPr>
        <p:spPr>
          <a:xfrm>
            <a:off x="4953000" y="23622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Rectangle14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gIwAAsBMAAMgoAADYGAAAEAAAACYAAAAIAAAA//////////8="/>
              </a:ext>
            </a:extLst>
          </p:cNvSpPr>
          <p:nvPr/>
        </p:nvSpPr>
        <p:spPr>
          <a:xfrm>
            <a:off x="5791200" y="32004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Rectangle13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4HgAAsBMAAKAjAADYGAAAEAAAACYAAAAIAAAA//////////8="/>
              </a:ext>
            </a:extLst>
          </p:cNvSpPr>
          <p:nvPr/>
        </p:nvSpPr>
        <p:spPr>
          <a:xfrm>
            <a:off x="4953000" y="32004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Rectangle8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QGQAAsBMAAHgeAADYGAAAEAAAACYAAAAIAAAA//////////8="/>
              </a:ext>
            </a:extLst>
          </p:cNvSpPr>
          <p:nvPr/>
        </p:nvSpPr>
        <p:spPr>
          <a:xfrm>
            <a:off x="4114800" y="32004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Rectangle3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FAAAAB4AAFAZAAAoIwAAEAAAACYAAAAIAAAA//////////8="/>
              </a:ext>
            </a:extLst>
          </p:cNvSpPr>
          <p:nvPr/>
        </p:nvSpPr>
        <p:spPr>
          <a:xfrm>
            <a:off x="3276600" y="48768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Rectangle2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gIwAA2BgAAMgoAAAAHgAAEAAAACYAAAAIAAAA//////////8="/>
              </a:ext>
            </a:extLst>
          </p:cNvSpPr>
          <p:nvPr/>
        </p:nvSpPr>
        <p:spPr>
          <a:xfrm>
            <a:off x="5791200" y="40386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Rectangle1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FAAA2BgAAFAZAAAAHgAAEAAAACYAAAAIAAAA//////////8="/>
              </a:ext>
            </a:extLst>
          </p:cNvSpPr>
          <p:nvPr/>
        </p:nvSpPr>
        <p:spPr>
          <a:xfrm>
            <a:off x="3276600" y="40386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Rectangle4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QGQAA2BgAAHgeAAAAHgAAEAAAACYAAAAIAAAA//////////8="/>
              </a:ext>
            </a:extLst>
          </p:cNvSpPr>
          <p:nvPr/>
        </p:nvSpPr>
        <p:spPr>
          <a:xfrm>
            <a:off x="4114800" y="40386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Rectangle7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4HgAA2BgAAKAjAAAAHgAAEAAAACYAAAAIAAAA//////////8="/>
              </a:ext>
            </a:extLst>
          </p:cNvSpPr>
          <p:nvPr/>
        </p:nvSpPr>
        <p:spPr>
          <a:xfrm>
            <a:off x="4953000" y="40386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Rectangle6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gIwAAAB4AAMgoAAAoIwAAEAAAACYAAAAIAAAA//////////8="/>
              </a:ext>
            </a:extLst>
          </p:cNvSpPr>
          <p:nvPr/>
        </p:nvSpPr>
        <p:spPr>
          <a:xfrm>
            <a:off x="5791200" y="48768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Rectangle5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4HgAAAB4AAKAjAAAoIwAAEAAAACYAAAAIAAAA//////////8="/>
              </a:ext>
            </a:extLst>
          </p:cNvSpPr>
          <p:nvPr/>
        </p:nvSpPr>
        <p:spPr>
          <a:xfrm>
            <a:off x="4953000" y="48768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Rectangle22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QGQAAAB4AAHgeAAAoIwAAEAAAACYAAAAIAAAA//////////8="/>
              </a:ext>
            </a:extLst>
          </p:cNvSpPr>
          <p:nvPr/>
        </p:nvSpPr>
        <p:spPr>
          <a:xfrm>
            <a:off x="4114800" y="48768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0" name="Rectangle21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ADwAAiA4AACgUAACwEwAAEAAAACYAAAAIAAAA//////////8="/>
              </a:ext>
            </a:extLst>
          </p:cNvSpPr>
          <p:nvPr/>
        </p:nvSpPr>
        <p:spPr>
          <a:xfrm>
            <a:off x="2438400" y="23622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1" name="Rectangle20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4HgAAKCMAAKAjAABQKAAAEAAAACYAAAAIAAAA//////////8="/>
              </a:ext>
            </a:extLst>
          </p:cNvSpPr>
          <p:nvPr/>
        </p:nvSpPr>
        <p:spPr>
          <a:xfrm>
            <a:off x="4953000" y="57150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2" name="Rectangle23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QGQAAKCMAAHgeAABQKAAAEAAAACYAAAAIAAAA//////////8="/>
              </a:ext>
            </a:extLst>
          </p:cNvSpPr>
          <p:nvPr/>
        </p:nvSpPr>
        <p:spPr>
          <a:xfrm>
            <a:off x="4114800" y="57150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3" name="Rectangle26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FAAAKCMAAFAZAABQKAAAEAAAACYAAAAIAAAA//////////8="/>
              </a:ext>
            </a:extLst>
          </p:cNvSpPr>
          <p:nvPr/>
        </p:nvSpPr>
        <p:spPr>
          <a:xfrm>
            <a:off x="3276600" y="57150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4" name="Rectangle25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ADwAAKCMAACgUAABQKAAAEAAAACYAAAAIAAAA//////////8="/>
              </a:ext>
            </a:extLst>
          </p:cNvSpPr>
          <p:nvPr/>
        </p:nvSpPr>
        <p:spPr>
          <a:xfrm>
            <a:off x="2438400" y="57150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5" name="Rectangle24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ADwAAAB4AACgUAAAoIwAAEAAAACYAAAAIAAAA//////////8="/>
              </a:ext>
            </a:extLst>
          </p:cNvSpPr>
          <p:nvPr/>
        </p:nvSpPr>
        <p:spPr>
          <a:xfrm>
            <a:off x="2438400" y="48768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6" name="Rectangle19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ADwAA2BgAACgUAAAAHgAAEAAAACYAAAAIAAAA//////////8="/>
              </a:ext>
            </a:extLst>
          </p:cNvSpPr>
          <p:nvPr/>
        </p:nvSpPr>
        <p:spPr>
          <a:xfrm>
            <a:off x="2438400" y="40386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7" name="Rectangle17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ADwAAsBMAACgUAADYGAAAEAAAACYAAAAIAAAA//////////8="/>
              </a:ext>
            </a:extLst>
          </p:cNvSpPr>
          <p:nvPr/>
        </p:nvSpPr>
        <p:spPr>
          <a:xfrm>
            <a:off x="2438400" y="32004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8" name="Rectangle16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gIwAAKCMAAMgoAABQKAAAEAAAACYAAAAIAAAA//////////8="/>
              </a:ext>
            </a:extLst>
          </p:cNvSpPr>
          <p:nvPr/>
        </p:nvSpPr>
        <p:spPr>
          <a:xfrm>
            <a:off x="5791200" y="57150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9" name="Textbox1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QGQAA+AcAAAAeAACoDAAAECAAACYAAAAIAAAA//////////8="/>
              </a:ext>
            </a:extLst>
          </p:cNvSpPr>
          <p:nvPr/>
        </p:nvSpPr>
        <p:spPr>
          <a:xfrm>
            <a:off x="4114800" y="1295400"/>
            <a:ext cx="76200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 5</a:t>
            </a:r>
            <a:endParaRPr sz="4400"/>
          </a:p>
        </p:txBody>
      </p:sp>
      <p:sp>
        <p:nvSpPr>
          <p:cNvPr id="30" name="Textbox2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wKgAAUBkAAOAuAAAAHgAAECAAACYAAAAIAAAA//////////8="/>
              </a:ext>
            </a:extLst>
          </p:cNvSpPr>
          <p:nvPr/>
        </p:nvSpPr>
        <p:spPr>
          <a:xfrm>
            <a:off x="6858000" y="4114800"/>
            <a:ext cx="76200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5</a:t>
            </a:r>
            <a:endParaRPr sz="4400"/>
          </a:p>
        </p:txBody>
      </p:sp>
      <p:sp>
        <p:nvSpPr>
          <p:cNvPr id="31" name="Line2"/>
          <p:cNvSpPr>
            <a:extLst>
              <a:ext uri="smNativeData">
                <pr:smNativeData xmlns:pr="smNativeData" val="SMDATA_13_vRG2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k8AAAAAQAAACMAAAAjAAAAIwAAAB4AAAAC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ADwAAqAwAAMgoAACoDAAAEAAAACYAAAAIAAAA//////////8="/>
              </a:ext>
            </a:extLst>
          </p:cNvSpPr>
          <p:nvPr/>
        </p:nvSpPr>
        <p:spPr>
          <a:xfrm>
            <a:off x="2438400" y="2057400"/>
            <a:ext cx="419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triangle" w="med" len="med"/>
            <a:tailEnd type="triangle" w="med" len="med"/>
          </a:ln>
          <a:effectLst/>
        </p:spPr>
      </p:sp>
      <p:sp>
        <p:nvSpPr>
          <p:cNvPr id="32" name="Line1"/>
          <p:cNvSpPr>
            <a:extLst>
              <a:ext uri="smNativeData">
                <pr:smNativeData xmlns:pr="smNativeData" val="SMDATA_13_vRG2XBMAAAAlAAAACg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k8AAAAAQAAACMAAAAjAAAAIwAAAB4AAAAC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wKgAAiA4AADAqAABQKAAAEAAAACYAAAAIAAAA//////////8="/>
              </a:ext>
            </a:extLst>
          </p:cNvSpPr>
          <p:nvPr/>
        </p:nvSpPr>
        <p:spPr>
          <a:xfrm rot="16200000">
            <a:off x="4762500" y="4457700"/>
            <a:ext cx="4191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headEnd type="triangle" w="med" len="med"/>
            <a:tailEnd type="triangle" w="med" len="med"/>
          </a:ln>
          <a:effectLst/>
        </p:spPr>
      </p:sp>
      <p:sp>
        <p:nvSpPr>
          <p:cNvPr id="33" name="Rectangle18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AEgAAaAEAAJAkAABwCAAAECAAACYAAAAIAAAA//////////8="/>
              </a:ext>
            </a:extLst>
          </p:cNvSpPr>
          <p:nvPr/>
        </p:nvSpPr>
        <p:spPr>
          <a:xfrm>
            <a:off x="3048000" y="228600"/>
            <a:ext cx="2895600" cy="1143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</a:pPr>
            <a:r>
              <a:rPr sz="4800"/>
              <a:t>5 x 5 = 25</a:t>
            </a:r>
            <a:endParaRPr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 advAuto="0"/>
      <p:bldP spid="30" grpId="0" animBg="1" advAuto="0"/>
      <p:bldP spid="31" grpId="0" animBg="1" advAuto="0"/>
      <p:bldP spid="32" grpId="0" animBg="1" advAuto="0"/>
      <p:bldP spid="33" grpId="0" animBg="1" advAuto="0"/>
    </p:bldLst>
    <p:extLst>
      <p:ext uri="smNativeData">
        <pr:smNativeData xmlns:pr="smNativeData" val="vRG2XAUAAAAFAAAA/f///wEAAAABAAAAAAAAAAAAAAAAAAAAAAAAAAkAAAD9////AQAAAAEAAAAAAAAAAAAAAAAAAAAAAAAADQAAAP3///8BAAAAAQAAAAAAAAAAAAAAAAAAAAAAAAARAAAA/f///wEAAAABAAAAAAAAAAAAAAAAAAAAAAAAABUAAAD9////AQAAAAEAAAAAAAAAAAAAAAAAAAAAAAAA"/>
      </p:ext>
    </p:extLst>
  </p:timing>
</p:sld>
</file>

<file path=ppt/slides/slide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grpSp>
        <p:nvGrpSpPr>
          <p:cNvPr id="4" name="Group1"/>
          <p:cNvGrpSpPr>
            <a:extLst>
              <a:ext uri="smNativeData">
                <pr:smNativeData xmlns:pr="smNativeData" val="SMDATA_7_vRG2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LATAAAYFQAAAB4AAGgfAAAQAAAAJgAAAAgAAAD/////AAAAAA=="/>
              </a:ext>
            </a:extLst>
          </p:cNvGrpSpPr>
          <p:nvPr/>
        </p:nvGrpSpPr>
        <p:grpSpPr>
          <a:xfrm rot="16200000">
            <a:off x="3200400" y="3429000"/>
            <a:ext cx="1676400" cy="1676400"/>
            <a:chOff x="3200400" y="3429000"/>
            <a:chExt cx="1676400" cy="1676400"/>
          </a:xfrm>
        </p:grpSpPr>
        <p:sp>
          <p:nvSpPr>
            <p:cNvPr id="8" name="Rectangle2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EwAAQBoAANgYAABoHwAAAAAAACYAAAAIAAAA//////////8="/>
                </a:ext>
              </a:extLst>
            </p:cNvSpPr>
            <p:nvPr/>
          </p:nvSpPr>
          <p:spPr>
            <a:xfrm>
              <a:off x="3200400" y="42672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7" name="Rectangle1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MzPMD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M8wG////AQAAAAAAAAAAAAAAAAAAAAAAAAAAAAAAAAAAAAAAAAAAAAAAAn9/fwCAgIADzMzMAMDA/wB/f38AAAAAAAAAAAAAAAAAAAAAAAAAAAAhAAAAGAAAABQAAACwEwAAGBUAANgYAABAGgAAAAAAACYAAAAIAAAA//////////8="/>
                </a:ext>
              </a:extLst>
            </p:cNvSpPr>
            <p:nvPr/>
          </p:nvSpPr>
          <p:spPr>
            <a:xfrm>
              <a:off x="3200400" y="3429000"/>
              <a:ext cx="838200" cy="838200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" name="Rectangle4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YGAAAGBUAAAAeAABAGgAAAAAAACYAAAAIAAAA//////////8="/>
                </a:ext>
              </a:extLst>
            </p:cNvSpPr>
            <p:nvPr/>
          </p:nvSpPr>
          <p:spPr>
            <a:xfrm>
              <a:off x="4038600" y="34290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" name="Rectangle3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MzPMD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M8wG////AQAAAAAAAAAAAAAAAAAAAAAAAAAAAAAAAAAAAAAAAAAAAAAAAn9/fwCAgIADzMzMAMDA/wB/f38AAAAAAAAAAAAAAAAAAAAAAAAAAAAhAAAAGAAAABQAAADYGAAAQBoAAAAeAABoHwAAAAAAACYAAAAIAAAA//////////8="/>
                </a:ext>
              </a:extLst>
            </p:cNvSpPr>
            <p:nvPr/>
          </p:nvSpPr>
          <p:spPr>
            <a:xfrm>
              <a:off x="4038600" y="4267200"/>
              <a:ext cx="838200" cy="838200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9" name="Curve1"/>
          <p:cNvSpPr>
            <a:extLst>
              <a:ext uri="smNativeData">
                <pr:smNativeData xmlns:pr="smNativeData" val="SMDATA_13_vRG2XBMAAAAlAAAACw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l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gEAAACAcAABAsAABoHwAAEAAAACYAAAAIAAAA//////////8="/>
              </a:ext>
            </a:extLst>
          </p:cNvSpPr>
          <p:nvPr/>
        </p:nvSpPr>
        <p:spPr>
          <a:xfrm>
            <a:off x="2743200" y="1143000"/>
            <a:ext cx="4419600" cy="3962400"/>
          </a:xfrm>
          <a:custGeom>
            <a:avLst/>
            <a:gdLst/>
            <a:ahLst/>
            <a:cxnLst/>
            <a:rect l="0" t="0" r="4419600" b="3962400"/>
            <a:pathLst>
              <a:path w="4419600" h="3962400">
                <a:moveTo>
                  <a:pt x="0" y="3352800"/>
                </a:moveTo>
                <a:lnTo>
                  <a:pt x="152400" y="3200400"/>
                </a:lnTo>
                <a:lnTo>
                  <a:pt x="533400" y="3962400"/>
                </a:lnTo>
                <a:lnTo>
                  <a:pt x="4419600" y="0"/>
                </a:ln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Rectangle5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P///wg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////AX9/fwCAgIADzMzMAMDA/wB/f38AAAAAAAAAAAAAAAAAAAAAAAAAAAAhAAAAGAAAABQAAAB4HgAACAcAAPAtAACQFQAAECAAACYAAAAIAAAA//////////8="/>
              </a:ext>
            </a:extLst>
          </p:cNvSpPr>
          <p:nvPr/>
        </p:nvSpPr>
        <p:spPr>
          <a:xfrm>
            <a:off x="4953000" y="1143000"/>
            <a:ext cx="2514600" cy="2362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  <a:defRPr>
                <a:solidFill>
                  <a:schemeClr val="bg1"/>
                </a:solidFill>
              </a:defRPr>
            </a:pPr>
          </a:p>
        </p:txBody>
      </p:sp>
      <p:sp>
        <p:nvSpPr>
          <p:cNvPr id="11" name="Textbox1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BQAAsAQAAHAmAABgCQAAECAAACYAAAAIAAAA//////////8="/>
              </a:ext>
            </a:extLst>
          </p:cNvSpPr>
          <p:nvPr/>
        </p:nvSpPr>
        <p:spPr>
          <a:xfrm>
            <a:off x="838200" y="762000"/>
            <a:ext cx="541020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The square root of 4 is</a:t>
            </a:r>
            <a:endParaRPr sz="4400"/>
          </a:p>
        </p:txBody>
      </p:sp>
      <p:sp>
        <p:nvSpPr>
          <p:cNvPr id="12" name="Textbox2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4JQAASAMAAOAuAAAKCgAAECAAACYAAAAIAAAA//////////8="/>
              </a:ext>
            </a:extLst>
          </p:cNvSpPr>
          <p:nvPr/>
        </p:nvSpPr>
        <p:spPr>
          <a:xfrm>
            <a:off x="6172200" y="533400"/>
            <a:ext cx="1447800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>
                <a:solidFill>
                  <a:schemeClr val="accent2"/>
                </a:solidFill>
              </a:rPr>
              <a:t>2</a:t>
            </a:r>
            <a:endParaRPr sz="66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 advAuto="0"/>
      <p:bldP spid="12" grpId="0" animBg="1" advAuto="0"/>
    </p:bldLst>
    <p:extLst>
      <p:ext uri="smNativeData">
        <pr:smNativeData xmlns:pr="smNativeData" val="vRG2XAIAAAAFAAAA/f///wEAAAABAAAAAAAAAAAAAAAAAAAAAAAAAAkAAAD9////AQAAAAEAAAAAAAAAAAAAAAAAAAAAAAAA"/>
      </p:ext>
    </p:extLst>
  </p:timing>
</p:sld>
</file>

<file path=ppt/slides/slide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Rectangle4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QjDQs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EwAA8A8AANgYAAAYFQAAEAAAACYAAAAIAAAA//////////8="/>
              </a:ext>
            </a:extLst>
          </p:cNvSpPr>
          <p:nvPr/>
        </p:nvSpPr>
        <p:spPr>
          <a:xfrm>
            <a:off x="3200400" y="25908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Rectangle5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MzPMD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UlFDUMAAAAEAAAAAAAAAAAAAAAAAAAAAAAAAAeAAAAaAAAAAAAAAAAAAAAAAAAAAAAAAAAAAAAECcAABAnAAAAAAAAAAAAAAAAAAAAAAAAAAAAAAAAAAAAAAAAAAAAABQAAAAAAAAAwMD/AAAAAABkAAAAMgAAAAAAAABkAAAAAAAAAH9/fwAKAAAAHwAAAFQAAAAzM8wG////AQAAAAAAAAAAAAAAAAAAAAAAAAAAAAAAAAAAAAAAAAAAAAAAAn9/fwCAgIADzMzMAMDA/wB/f38AAAAAAAAAAAAAAAAAAAAAAAAAAAAhAAAAGAAAABQAAAAAHgAA8A8AACgjAAAYFQAAEAAAACYAAAAIAAAA//////////8="/>
              </a:ext>
            </a:extLst>
          </p:cNvSpPr>
          <p:nvPr/>
        </p:nvSpPr>
        <p:spPr>
          <a:xfrm>
            <a:off x="4876800" y="2590800"/>
            <a:ext cx="838200" cy="8382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Rectangle6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YGAAA8A8AAAAeAAAYFQAAEAAAACYAAAAIAAAA//////////8="/>
              </a:ext>
            </a:extLst>
          </p:cNvSpPr>
          <p:nvPr/>
        </p:nvSpPr>
        <p:spPr>
          <a:xfrm>
            <a:off x="4038600" y="25908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Rectangle1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MzPMD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M8wG////AQAAAAAAAAAAAAAAAAAAAAAAAAAAAAAAAAAAAAAAAAAAAAAAAn9/fwCAgIADzMzMAMDA/wB/f38AAAAAAAAAAAAAAAAAAAAAAAAAAAAhAAAAGAAAABQAAACwEwAAQBoAANgYAABoHwAAEAAAACYAAAAIAAAA//////////8="/>
              </a:ext>
            </a:extLst>
          </p:cNvSpPr>
          <p:nvPr/>
        </p:nvSpPr>
        <p:spPr>
          <a:xfrm>
            <a:off x="3200400" y="4267200"/>
            <a:ext cx="838200" cy="8382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Rectangle2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EwAAGBUAANgYAABAGgAAEAAAACYAAAAIAAAA//////////8="/>
              </a:ext>
            </a:extLst>
          </p:cNvSpPr>
          <p:nvPr/>
        </p:nvSpPr>
        <p:spPr>
          <a:xfrm>
            <a:off x="3200400" y="34290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Rectangle3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MzPMD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M8wG////AQAAAAAAAAAAAAAAAAAAAAAAAAAAAAAAAAAAAAAAAAAAAAAAAn9/fwCAgIADzMzMAMDA/wB/f38AAAAAAAAAAAAAAAAAAAAAAAAAAAAhAAAAGAAAABQAAADYGAAAGBUAAAAeAABAGgAAEAAAACYAAAAIAAAA//////////8="/>
              </a:ext>
            </a:extLst>
          </p:cNvSpPr>
          <p:nvPr/>
        </p:nvSpPr>
        <p:spPr>
          <a:xfrm>
            <a:off x="4038600" y="3429000"/>
            <a:ext cx="838200" cy="8382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Rectangle7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AHgAAGBUAACgjAABAGgAAEAAAACYAAAAIAAAA//////////8="/>
              </a:ext>
            </a:extLst>
          </p:cNvSpPr>
          <p:nvPr/>
        </p:nvSpPr>
        <p:spPr>
          <a:xfrm>
            <a:off x="4876800" y="34290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Rectangle9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AHgAAQBoAACgjAABoHwAAEAAAACYAAAAIAAAA//////////8="/>
              </a:ext>
            </a:extLst>
          </p:cNvSpPr>
          <p:nvPr/>
        </p:nvSpPr>
        <p:spPr>
          <a:xfrm>
            <a:off x="4876800" y="42672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Rectangle10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YGAAAQBoAAAAeAABoHwAAEAAAACYAAAAIAAAA//////////8="/>
              </a:ext>
            </a:extLst>
          </p:cNvSpPr>
          <p:nvPr/>
        </p:nvSpPr>
        <p:spPr>
          <a:xfrm>
            <a:off x="4038600" y="42672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Curve1"/>
          <p:cNvSpPr>
            <a:extLst>
              <a:ext uri="smNativeData">
                <pr:smNativeData xmlns:pr="smNativeData" val="SMDATA_13_vRG2XBMAAAAlAAAACw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l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oEAAAQAsAANgnAABoHwAAEAAAACYAAAAIAAAA//////////8="/>
              </a:ext>
            </a:extLst>
          </p:cNvSpPr>
          <p:nvPr/>
        </p:nvSpPr>
        <p:spPr>
          <a:xfrm>
            <a:off x="2667000" y="1828800"/>
            <a:ext cx="3810000" cy="3276600"/>
          </a:xfrm>
          <a:custGeom>
            <a:avLst/>
            <a:gdLst/>
            <a:ahLst/>
            <a:cxnLst/>
            <a:rect l="0" t="0" r="3810000" b="3276600"/>
            <a:pathLst>
              <a:path w="3810000" h="3276600">
                <a:moveTo>
                  <a:pt x="0" y="2772508"/>
                </a:moveTo>
                <a:lnTo>
                  <a:pt x="131379" y="2646485"/>
                </a:lnTo>
                <a:lnTo>
                  <a:pt x="459828" y="3276600"/>
                </a:lnTo>
                <a:lnTo>
                  <a:pt x="3810000" y="0"/>
                </a:ln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Rectangle8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P///wg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B////AQAAAAAAAAAAAAAAAAAAAAAAAAAAAAAAAAAAAAAAAAAA////AX9/fwCAgIADzMzMAMDA/wB/f38AAAAAAAAAAAAAAAAAAAAAAAAAAAAhAAAAGAAAABQAAAAoIwAAgAcAAFAoAADwDwAAECAAACYAAAAIAAAA//////////8="/>
              </a:ext>
            </a:extLst>
          </p:cNvSpPr>
          <p:nvPr/>
        </p:nvSpPr>
        <p:spPr>
          <a:xfrm>
            <a:off x="5715000" y="1219200"/>
            <a:ext cx="838200" cy="1371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 algn="ctr">
              <a:spcBef>
                <a:spcPts val="0"/>
              </a:spcBef>
              <a:defRPr>
                <a:solidFill>
                  <a:schemeClr val="bg1"/>
                </a:solidFill>
              </a:defRPr>
            </a:pPr>
          </a:p>
        </p:txBody>
      </p:sp>
      <p:sp>
        <p:nvSpPr>
          <p:cNvPr id="15" name="Textbox1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BQAAsAQAAHAmAABgCQAAECAAACYAAAAIAAAA//////////8="/>
              </a:ext>
            </a:extLst>
          </p:cNvSpPr>
          <p:nvPr/>
        </p:nvSpPr>
        <p:spPr>
          <a:xfrm>
            <a:off x="838200" y="762000"/>
            <a:ext cx="541020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The square root of 9 is</a:t>
            </a:r>
            <a:endParaRPr sz="4400"/>
          </a:p>
        </p:txBody>
      </p:sp>
      <p:sp>
        <p:nvSpPr>
          <p:cNvPr id="16" name="Textbox2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wJgAASAMAAFgvAAAKCgAAECAAACYAAAAIAAAA//////////8="/>
              </a:ext>
            </a:extLst>
          </p:cNvSpPr>
          <p:nvPr/>
        </p:nvSpPr>
        <p:spPr>
          <a:xfrm>
            <a:off x="6248400" y="533400"/>
            <a:ext cx="1447800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>
                <a:solidFill>
                  <a:schemeClr val="accent2"/>
                </a:solidFill>
              </a:rPr>
              <a:t>3</a:t>
            </a:r>
            <a:endParaRPr sz="66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 advAuto="0"/>
      <p:bldP spid="16" grpId="0" animBg="1" advAuto="0"/>
    </p:bldLst>
    <p:extLst>
      <p:ext uri="smNativeData">
        <pr:smNativeData xmlns:pr="smNativeData" val="vRG2XAIAAAAFAAAA/f///wEAAAABAAAAAAAAAAAAAAAAAAAAAAAAAAkAAAD9////AQAAAAEAAAAAAAAAAAAAAAAAAAAAAAAA"/>
      </p:ext>
    </p:extLst>
  </p:timing>
</p:sld>
</file>

<file path=ppt/slides/slide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Rectangle7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EwAA8A8AANgYAAAYFQAAEAAAACYAAAAIAAAA//////////8="/>
              </a:ext>
            </a:extLst>
          </p:cNvSpPr>
          <p:nvPr/>
        </p:nvSpPr>
        <p:spPr>
          <a:xfrm>
            <a:off x="3200400" y="25908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5" name="Rectangle6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MzPMD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M8wG////AQAAAAAAAAAAAAAAAAAAAAAAAAAAAAAAAAAAAAAAAAAAAAAAAn9/fwCAgIADzMzMAMDA/wB/f38AAAAAAAAAAAAAAAAAAAAAAAAAAAAhAAAAGAAAABQAAAAoIwAAyAoAAFAoAADwDwAAEAAAACYAAAAIAAAA//////////8="/>
              </a:ext>
            </a:extLst>
          </p:cNvSpPr>
          <p:nvPr/>
        </p:nvSpPr>
        <p:spPr>
          <a:xfrm>
            <a:off x="5715000" y="1752600"/>
            <a:ext cx="838200" cy="8382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Rectangle9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EwAAyAoAANgYAADwDwAAEAAAACYAAAAIAAAA//////////8="/>
              </a:ext>
            </a:extLst>
          </p:cNvSpPr>
          <p:nvPr/>
        </p:nvSpPr>
        <p:spPr>
          <a:xfrm>
            <a:off x="3200400" y="17526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Rectangle8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YGAAAyAoAAAAeAADwDwAAEAAAACYAAAAIAAAA//////////8="/>
              </a:ext>
            </a:extLst>
          </p:cNvSpPr>
          <p:nvPr/>
        </p:nvSpPr>
        <p:spPr>
          <a:xfrm>
            <a:off x="4038600" y="17526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Rectangle5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AHgAAyAoAACgjAADwDwAAEAAAACYAAAAIAAAA//////////8="/>
              </a:ext>
            </a:extLst>
          </p:cNvSpPr>
          <p:nvPr/>
        </p:nvSpPr>
        <p:spPr>
          <a:xfrm>
            <a:off x="4876800" y="17526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Rectangle2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IwAA8A8AAFAoAAAYFQAAEAAAACYAAAAIAAAA//////////8="/>
              </a:ext>
            </a:extLst>
          </p:cNvSpPr>
          <p:nvPr/>
        </p:nvSpPr>
        <p:spPr>
          <a:xfrm>
            <a:off x="5715000" y="25908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Rectangle1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MzPMD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M8wG////AQAAAAAAAAAAAAAAAAAAAAAAAAAAAAAAAAAAAAAAAAAAAAAAAn9/fwCAgIADzMzMAMDA/wB/f38AAAAAAAAAAAAAAAAAAAAAAAAAAAAhAAAAGAAAABQAAAAAHgAA8A8AACgjAAAYFQAAEAAAACYAAAAIAAAA//////////8="/>
              </a:ext>
            </a:extLst>
          </p:cNvSpPr>
          <p:nvPr/>
        </p:nvSpPr>
        <p:spPr>
          <a:xfrm>
            <a:off x="4876800" y="2590800"/>
            <a:ext cx="838200" cy="8382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Rectangle4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YGAAA8A8AAAAeAAAYFQAAEAAAACYAAAAIAAAA//////////8="/>
              </a:ext>
            </a:extLst>
          </p:cNvSpPr>
          <p:nvPr/>
        </p:nvSpPr>
        <p:spPr>
          <a:xfrm>
            <a:off x="4038600" y="25908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2" name="Rectangle3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MzPMD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M8wG////AQAAAAAAAAAAAAAAAAAAAAAAAAAAAAAAAAAAAAAAAAAAAAAAAn9/fwCAgIADzMzMAMDA/wB/f38AAAAAAAAAAAAAAAAAAAAAAAAAAAAhAAAAGAAAABQAAACwEwAAQBoAANgYAABoHwAAEAAAACYAAAAIAAAA//////////8="/>
              </a:ext>
            </a:extLst>
          </p:cNvSpPr>
          <p:nvPr/>
        </p:nvSpPr>
        <p:spPr>
          <a:xfrm>
            <a:off x="3200400" y="4267200"/>
            <a:ext cx="838200" cy="8382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3" name="Rectangle10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IwAAGBUAAFAoAABAGgAAEAAAACYAAAAIAAAA//////////8="/>
              </a:ext>
            </a:extLst>
          </p:cNvSpPr>
          <p:nvPr/>
        </p:nvSpPr>
        <p:spPr>
          <a:xfrm>
            <a:off x="5715000" y="34290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4" name="Rectangle14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wEwAAGBUAANgYAABAGgAAEAAAACYAAAAIAAAA//////////8="/>
              </a:ext>
            </a:extLst>
          </p:cNvSpPr>
          <p:nvPr/>
        </p:nvSpPr>
        <p:spPr>
          <a:xfrm>
            <a:off x="3200400" y="34290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5" name="Rectangle13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MzPMD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M8wG////AQAAAAAAAAAAAAAAAAAAAAAAAAAAAAAAAAAAAAAAAAAAAAAAAn9/fwCAgIADzMzMAMDA/wB/f38AAAAAAAAAAAAAAAAAAAAAAAAAAAAhAAAAGAAAABQAAADYGAAAGBUAAAAeAABAGgAAEAAAACYAAAAIAAAA//////////8="/>
              </a:ext>
            </a:extLst>
          </p:cNvSpPr>
          <p:nvPr/>
        </p:nvSpPr>
        <p:spPr>
          <a:xfrm>
            <a:off x="4038600" y="3429000"/>
            <a:ext cx="838200" cy="8382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6" name="Rectangle16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AHgAAGBUAACgjAABAGgAAEAAAACYAAAAIAAAA//////////8="/>
              </a:ext>
            </a:extLst>
          </p:cNvSpPr>
          <p:nvPr/>
        </p:nvSpPr>
        <p:spPr>
          <a:xfrm>
            <a:off x="4876800" y="34290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7" name="Rectangle15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IwAAQBoAAFAoAABoHwAAEAAAACYAAAAIAAAA//////////8="/>
              </a:ext>
            </a:extLst>
          </p:cNvSpPr>
          <p:nvPr/>
        </p:nvSpPr>
        <p:spPr>
          <a:xfrm>
            <a:off x="5715000" y="42672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Rectangle12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AHgAAQBoAACgjAABoHwAAEAAAACYAAAAIAAAA//////////8="/>
              </a:ext>
            </a:extLst>
          </p:cNvSpPr>
          <p:nvPr/>
        </p:nvSpPr>
        <p:spPr>
          <a:xfrm>
            <a:off x="4876800" y="42672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Rectangle11"/>
          <p:cNvSpPr>
            <a:extLst>
              <a:ext uri="smNativeData">
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YGAAAQBoAAAAeAABoHwAAEAAAACYAAAAIAAAA//////////8="/>
              </a:ext>
            </a:extLst>
          </p:cNvSpPr>
          <p:nvPr/>
        </p:nvSpPr>
        <p:spPr>
          <a:xfrm>
            <a:off x="4038600" y="4267200"/>
            <a:ext cx="838200" cy="838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0" name="Curve1"/>
          <p:cNvSpPr>
            <a:extLst>
              <a:ext uri="smNativeData">
                <pr:smNativeData xmlns:pr="smNativeData" val="SMDATA_13_vRG2XBMAAAAlAAAACw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l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gEAAAQAsAANgnAABoHwAAEAAAACYAAAAIAAAA//////////8="/>
              </a:ext>
            </a:extLst>
          </p:cNvSpPr>
          <p:nvPr/>
        </p:nvSpPr>
        <p:spPr>
          <a:xfrm>
            <a:off x="2743200" y="1828800"/>
            <a:ext cx="3733800" cy="3276600"/>
          </a:xfrm>
          <a:custGeom>
            <a:avLst/>
            <a:gdLst/>
            <a:ahLst/>
            <a:cxnLst/>
            <a:rect l="0" t="0" r="3733800" b="3276600"/>
            <a:pathLst>
              <a:path w="3733800" h="3276600">
                <a:moveTo>
                  <a:pt x="0" y="2772508"/>
                </a:moveTo>
                <a:lnTo>
                  <a:pt x="128752" y="2646485"/>
                </a:lnTo>
                <a:lnTo>
                  <a:pt x="450631" y="3276600"/>
                </a:lnTo>
                <a:lnTo>
                  <a:pt x="3733800" y="-6569"/>
                </a:ln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1" name="Textbox2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DQAgAAsAQAAHAmAABgCQAAECAAACYAAAAIAAAA//////////8="/>
              </a:ext>
            </a:extLst>
          </p:cNvSpPr>
          <p:nvPr/>
        </p:nvSpPr>
        <p:spPr>
          <a:xfrm>
            <a:off x="457200" y="762000"/>
            <a:ext cx="579120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The square root of 16 is</a:t>
            </a:r>
            <a:endParaRPr sz="4400"/>
          </a:p>
        </p:txBody>
      </p:sp>
      <p:sp>
        <p:nvSpPr>
          <p:cNvPr id="22" name="Textbox1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wJgAASAMAAFgvAAAKCgAAECAAACYAAAAIAAAA//////////8="/>
              </a:ext>
            </a:extLst>
          </p:cNvSpPr>
          <p:nvPr/>
        </p:nvSpPr>
        <p:spPr>
          <a:xfrm>
            <a:off x="6248400" y="533400"/>
            <a:ext cx="1447800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>
                <a:solidFill>
                  <a:schemeClr val="accent2"/>
                </a:solidFill>
              </a:rPr>
              <a:t>4</a:t>
            </a:r>
            <a:endParaRPr sz="66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 advAuto="0"/>
      <p:bldP spid="22" grpId="0" animBg="1" advAuto="0"/>
    </p:bldLst>
    <p:extLst>
      <p:ext uri="smNativeData">
        <pr:smNativeData xmlns:pr="smNativeData" val="vRG2XAIAAAAFAAAA/f///wEAAAABAAAAAAAAAAAAAAAAAAAAAAAAAAkAAAD9////AQAAAAEAAAAAAAAAAAAAAAAAAAAAAAAA"/>
      </p:ext>
    </p:extLst>
  </p:timing>
</p:sld>
</file>

<file path=ppt/slides/slide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BA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vRG2XBMAAAAlAAAAZAAAAA8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grpSp>
        <p:nvGrpSpPr>
          <p:cNvPr id="4" name="Group1"/>
          <p:cNvGrpSpPr>
            <a:extLst>
              <a:ext uri="smNativeData">
                <pr:smNativeData xmlns:pr="smNativeData" val="SMDATA_7_vRG2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AAPAADYCQAAyCgAAKAjAAAQAAAAJgAAAAgAAAD/////AAAAAA=="/>
              </a:ext>
            </a:extLst>
          </p:cNvGrpSpPr>
          <p:nvPr/>
        </p:nvGrpSpPr>
        <p:grpSpPr>
          <a:xfrm rot="5400000">
            <a:off x="2438400" y="1600200"/>
            <a:ext cx="4191000" cy="4191000"/>
            <a:chOff x="2438400" y="1600200"/>
            <a:chExt cx="4191000" cy="4191000"/>
          </a:xfrm>
        </p:grpSpPr>
        <p:sp>
          <p:nvSpPr>
            <p:cNvPr id="29" name="Rectangle16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MzPMD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M8wG////AQAAAAAAAAAAAAAAAAAAAAAAAAAAAAAAAAAAAAAAAAAAAAAAAn9/fwCAgIADzMzMAMDA/wB/f38AAAAAAAAAAAAAAAAAAAAAAAAAAAAhAAAAGAAAABQAAAAoFAAAAA8AAFAZAAAoFAAAAAAAACYAAAAIAAAA//////////8="/>
                </a:ext>
              </a:extLst>
            </p:cNvSpPr>
            <p:nvPr/>
          </p:nvSpPr>
          <p:spPr>
            <a:xfrm>
              <a:off x="3276600" y="2438400"/>
              <a:ext cx="838200" cy="838200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8" name="Rectangle17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gIwAA2AkAAMgoAAAADwAAAAAAACYAAAAIAAAA//////////8="/>
                </a:ext>
              </a:extLst>
            </p:cNvSpPr>
            <p:nvPr/>
          </p:nvSpPr>
          <p:spPr>
            <a:xfrm>
              <a:off x="5791200" y="16002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7" name="Rectangle18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FAAA2AkAAFAZAAAADwAAAAAAACYAAAAIAAAA//////////8="/>
                </a:ext>
              </a:extLst>
            </p:cNvSpPr>
            <p:nvPr/>
          </p:nvSpPr>
          <p:spPr>
            <a:xfrm>
              <a:off x="3276600" y="16002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6" name="Rectangle23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QGQAA2AkAAHgeAAAADwAAAAAAACYAAAAIAAAA//////////8="/>
                </a:ext>
              </a:extLst>
            </p:cNvSpPr>
            <p:nvPr/>
          </p:nvSpPr>
          <p:spPr>
            <a:xfrm>
              <a:off x="4114800" y="16002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5" name="Rectangle24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4HgAA2AkAAKAjAAAADwAAAAAAACYAAAAIAAAA//////////8="/>
                </a:ext>
              </a:extLst>
            </p:cNvSpPr>
            <p:nvPr/>
          </p:nvSpPr>
          <p:spPr>
            <a:xfrm>
              <a:off x="4953000" y="16002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4" name="Rectangle25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gIwAAAA8AAMgoAAAoFAAAAAAAACYAAAAIAAAA//////////8="/>
                </a:ext>
              </a:extLst>
            </p:cNvSpPr>
            <p:nvPr/>
          </p:nvSpPr>
          <p:spPr>
            <a:xfrm>
              <a:off x="5791200" y="24384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3" name="Rectangle22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4HgAAAA8AAKAjAAAoFAAAAAAAACYAAAAIAAAA//////////8="/>
                </a:ext>
              </a:extLst>
            </p:cNvSpPr>
            <p:nvPr/>
          </p:nvSpPr>
          <p:spPr>
            <a:xfrm>
              <a:off x="4953000" y="24384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2" name="Rectangle19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QGQAAAA8AAHgeAAAoFAAAAAAAACYAAAAIAAAA//////////8="/>
                </a:ext>
              </a:extLst>
            </p:cNvSpPr>
            <p:nvPr/>
          </p:nvSpPr>
          <p:spPr>
            <a:xfrm>
              <a:off x="4114800" y="24384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1" name="Rectangle20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FAAAUBkAAFAZAAB4HgAAAAAAACYAAAAIAAAA//////////8="/>
                </a:ext>
              </a:extLst>
            </p:cNvSpPr>
            <p:nvPr/>
          </p:nvSpPr>
          <p:spPr>
            <a:xfrm>
              <a:off x="3276600" y="41148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0" name="Rectangle21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gIwAAKBQAAMgoAABQGQAAAAAAACYAAAAIAAAA//////////8="/>
                </a:ext>
              </a:extLst>
            </p:cNvSpPr>
            <p:nvPr/>
          </p:nvSpPr>
          <p:spPr>
            <a:xfrm>
              <a:off x="5791200" y="32766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9" name="Rectangle15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FAAAKBQAAFAZAABQGQAAAAAAACYAAAAIAAAA//////////8="/>
                </a:ext>
              </a:extLst>
            </p:cNvSpPr>
            <p:nvPr/>
          </p:nvSpPr>
          <p:spPr>
            <a:xfrm>
              <a:off x="3276600" y="32766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8" name="Rectangle5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MzPMD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M8wG////AQAAAAAAAAAAAAAAAAAAAAAAAAAAAAAAAAAAAAAAAAAAAAAAAn9/fwCAgIADzMzMAMDA/wB/f38AAAAAAAAAAAAAAAAAAAAAAAAAAAAhAAAAGAAAABQAAABQGQAAKBQAAHgeAABQGQAAAAAAACYAAAAIAAAA//////////8="/>
                </a:ext>
              </a:extLst>
            </p:cNvSpPr>
            <p:nvPr/>
          </p:nvSpPr>
          <p:spPr>
            <a:xfrm>
              <a:off x="4114800" y="3276600"/>
              <a:ext cx="838200" cy="838200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7" name="Rectangle6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4HgAAKBQAAKAjAABQGQAAAAAAACYAAAAIAAAA//////////8="/>
                </a:ext>
              </a:extLst>
            </p:cNvSpPr>
            <p:nvPr/>
          </p:nvSpPr>
          <p:spPr>
            <a:xfrm>
              <a:off x="4953000" y="32766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6" name="Rectangle7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gIwAAUBkAAMgoAAB4HgAAAAAAACYAAAAIAAAA//////////8="/>
                </a:ext>
              </a:extLst>
            </p:cNvSpPr>
            <p:nvPr/>
          </p:nvSpPr>
          <p:spPr>
            <a:xfrm>
              <a:off x="5791200" y="41148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5" name="Rectangle4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MzPMD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M8wG////AQAAAAAAAAAAAAAAAAAAAAAAAAAAAAAAAAAAAAAAAAAAAAAAAn9/fwCAgIADzMzMAMDA/wB/f38AAAAAAAAAAAAAAAAAAAAAAAAAAAAhAAAAGAAAABQAAAB4HgAAUBkAAKAjAAB4HgAAAAAAACYAAAAIAAAA//////////8="/>
                </a:ext>
              </a:extLst>
            </p:cNvSpPr>
            <p:nvPr/>
          </p:nvSpPr>
          <p:spPr>
            <a:xfrm>
              <a:off x="4953000" y="4114800"/>
              <a:ext cx="838200" cy="838200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4" name="Rectangle1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QGQAAUBkAAHgeAAB4HgAAAAAAACYAAAAIAAAA//////////8="/>
                </a:ext>
              </a:extLst>
            </p:cNvSpPr>
            <p:nvPr/>
          </p:nvSpPr>
          <p:spPr>
            <a:xfrm>
              <a:off x="4114800" y="41148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3" name="Rectangle2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MzPMD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M8wG////AQAAAAAAAAAAAAAAAAAAAAAAAAAAAAAAAAAAAAAAAAAAAAAAAn9/fwCAgIADzMzMAMDA/wB/f38AAAAAAAAAAAAAAAAAAAAAAAAAAAAhAAAAGAAAABQAAAAADwAA2AkAACgUAAAADwAAAAAAACYAAAAIAAAA//////////8="/>
                </a:ext>
              </a:extLst>
            </p:cNvSpPr>
            <p:nvPr/>
          </p:nvSpPr>
          <p:spPr>
            <a:xfrm>
              <a:off x="2438400" y="1600200"/>
              <a:ext cx="838200" cy="838200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2" name="Rectangle3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4HgAAeB4AAKAjAACgIwAAAAAAACYAAAAIAAAA//////////8="/>
                </a:ext>
              </a:extLst>
            </p:cNvSpPr>
            <p:nvPr/>
          </p:nvSpPr>
          <p:spPr>
            <a:xfrm>
              <a:off x="4953000" y="49530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1" name="Rectangle12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QGQAAeB4AAHgeAACgIwAAAAAAACYAAAAIAAAA//////////8="/>
                </a:ext>
              </a:extLst>
            </p:cNvSpPr>
            <p:nvPr/>
          </p:nvSpPr>
          <p:spPr>
            <a:xfrm>
              <a:off x="4114800" y="49530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10" name="Rectangle13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oFAAAeB4AAFAZAACgIwAAAAAAACYAAAAIAAAA//////////8="/>
                </a:ext>
              </a:extLst>
            </p:cNvSpPr>
            <p:nvPr/>
          </p:nvSpPr>
          <p:spPr>
            <a:xfrm>
              <a:off x="3276600" y="49530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9" name="Rectangle14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ADwAAeB4AACgUAACgIwAAAAAAACYAAAAIAAAA//////////8="/>
                </a:ext>
              </a:extLst>
            </p:cNvSpPr>
            <p:nvPr/>
          </p:nvSpPr>
          <p:spPr>
            <a:xfrm>
              <a:off x="2438400" y="49530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8" name="Rectangle11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ADwAAUBkAACgUAAB4HgAAAAAAACYAAAAIAAAA//////////8="/>
                </a:ext>
              </a:extLst>
            </p:cNvSpPr>
            <p:nvPr/>
          </p:nvSpPr>
          <p:spPr>
            <a:xfrm>
              <a:off x="2438400" y="41148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7" name="Rectangle8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ADwAAKBQAACgUAABQGQAAAAAAACYAAAAIAAAA//////////8="/>
                </a:ext>
              </a:extLst>
            </p:cNvSpPr>
            <p:nvPr/>
          </p:nvSpPr>
          <p:spPr>
            <a:xfrm>
              <a:off x="2438400" y="32766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6" name="Rectangle9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AMyZ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AADwAAAA8AACgUAAAoFAAAAAAAACYAAAAIAAAA//////////8="/>
                </a:ext>
              </a:extLst>
            </p:cNvSpPr>
            <p:nvPr/>
          </p:nvSpPr>
          <p:spPr>
            <a:xfrm>
              <a:off x="2438400" y="2438400"/>
              <a:ext cx="838200" cy="8382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5" name="Rectangle10"/>
            <p:cNvSpPr>
              <a:extLst>
                <a:ext uri="smNativeData">
                  <pr:smNativeData xmlns:pr="smNativeData" val="SMDATA_13_vRG2XBMAAAAlAAAAZAAAAA0AAAAAkAAAAEgAAACQAAAASAAAAAAAAAABAAAAAAAAAAEAAABQAAAAAAAAAAAA4D8AAAAAAADgPwAAAAAAAOA/AAAAAAAA4D8AAAAAAADgPwAAAAAAAOA/AAAAAAAA4D8AAAAAAADgPwAAAAAAAOA/AAAAAAAA4D8CAAAAjAAAAAEAAAAAAAAAMzPMDf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zM8wG////AQAAAAAAAAAAAAAAAAAAAAAAAAAAAAAAAAAAAAAAAAAAAAAAAn9/fwCAgIADzMzMAMDA/wB/f38AAAAAAAAAAAAAAAAAAAAAAAAAAAAhAAAAGAAAABQAAACgIwAAeB4AAMgoAACgIwAAAAAAACYAAAAIAAAA//////////8="/>
                </a:ext>
              </a:extLst>
            </p:cNvSpPr>
            <p:nvPr/>
          </p:nvSpPr>
          <p:spPr>
            <a:xfrm>
              <a:off x="5791200" y="4953000"/>
              <a:ext cx="838200" cy="838200"/>
            </a:xfrm>
            <a:prstGeom prst="rect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30" name="Curve1"/>
          <p:cNvSpPr>
            <a:extLst>
              <a:ext uri="smNativeData">
                <pr:smNativeData xmlns:pr="smNativeData" val="SMDATA_13_vRG2XBMAAAAlAAAACwAAAA0AAAAAkAAAAEgAAACQAAAASAAAAAAAAAAB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BAAAAAAAAAAAAAAl4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C4CwAAUAoAAFAoAACgIwAAEAAAACYAAAAIAAAA//////////8="/>
              </a:ext>
            </a:extLst>
          </p:cNvSpPr>
          <p:nvPr/>
        </p:nvSpPr>
        <p:spPr>
          <a:xfrm>
            <a:off x="1905000" y="1676400"/>
            <a:ext cx="4648200" cy="4114800"/>
          </a:xfrm>
          <a:custGeom>
            <a:avLst/>
            <a:gdLst/>
            <a:ahLst/>
            <a:cxnLst/>
            <a:rect l="0" t="0" r="4648200" b="4114800"/>
            <a:pathLst>
              <a:path w="4648200" h="4114800">
                <a:moveTo>
                  <a:pt x="0" y="3481754"/>
                </a:moveTo>
                <a:lnTo>
                  <a:pt x="160283" y="3323492"/>
                </a:lnTo>
                <a:lnTo>
                  <a:pt x="560990" y="4114800"/>
                </a:lnTo>
                <a:lnTo>
                  <a:pt x="4648200" y="27590"/>
                </a:ln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31" name="Textbox2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IAwAASAMAAHAmAAD4BwAAECAAACYAAAAIAAAA//////////8="/>
              </a:ext>
            </a:extLst>
          </p:cNvSpPr>
          <p:nvPr/>
        </p:nvSpPr>
        <p:spPr>
          <a:xfrm>
            <a:off x="533400" y="533400"/>
            <a:ext cx="571500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The square root of 25 is</a:t>
            </a:r>
            <a:endParaRPr sz="4400"/>
          </a:p>
        </p:txBody>
      </p:sp>
      <p:sp>
        <p:nvSpPr>
          <p:cNvPr id="32" name="Textbox1"/>
          <p:cNvSpPr txBox="1">
            <a:extLst>
              <a:ext uri="smNativeData">
                <pr:smNativeData xmlns:pr="smNativeData" val="SMDATA_13_vRG2XBMAAAAlAAAAEgAAAE0AAAAAkAAAAEgAAACQAAAASAAAAAAAAAAAAAAAAAAAAAEAAABQAAAAAAAAAAAA4D8AAAAAAADgPwAAAAAAAOA/AAAAAAAA4D8AAAAAAADgPwAAAAAAAOA/AAAAAAAA4D8AAAAAAADgPwAAAAAAAOA/AAAAAAAA4D8CAAAAjAAAAAAAAAAAAAAAAMyZ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JkF////AQAAAAAAAAAAAAAAAAAAAAAAAAAAAAAAAAAAAAAAAAAAAAAAAn9/fwCAgIADzMzMAMDA/wB/f38AAAAAAAAAAAAAAAAAAAAAAAAAAAAhAAAAGAAAABQAAABwJgAA4AEAAFgvAACiCAAAECAAACYAAAAIAAAA//////////8="/>
              </a:ext>
            </a:extLst>
          </p:cNvSpPr>
          <p:nvPr/>
        </p:nvSpPr>
        <p:spPr>
          <a:xfrm>
            <a:off x="6248400" y="304800"/>
            <a:ext cx="1447800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>
                <a:solidFill>
                  <a:schemeClr val="accent2"/>
                </a:solidFill>
              </a:rPr>
              <a:t>5</a:t>
            </a:r>
            <a:endParaRPr sz="66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 advAuto="0"/>
      <p:bldP spid="32" grpId="0" animBg="1" advAuto="0"/>
    </p:bldLst>
    <p:extLst>
      <p:ext uri="smNativeData">
        <pr:smNativeData xmlns:pr="smNativeData" val="vRG2XAIAAAAFAAAA/f///wEAAAABAAAAAAAAAAAAAAAAAAAAAAAAAAkAAAD9////AQAAAAEAAAAAAAAAAAAAAAAAAAAAAAAA"/>
      </p:ext>
    </p:ext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CCCCFF"/>
      </a:hlink>
      <a:folHlink>
        <a:srgbClr val="B2B2B2"/>
      </a:folHlink>
    </a:clrScheme>
    <a:fontScheme name="Presentation">
      <a:majorFont>
        <a:latin typeface="Times New Roman"/>
        <a:ea typeface="Times New Roman"/>
        <a:cs typeface="Times New Roman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/>
  <dc:creator>Liz Philip</dc:creator>
  <cp:keywords/>
  <dc:description/>
  <cp:lastModifiedBy>apc</cp:lastModifiedBy>
  <cp:revision>0</cp:revision>
  <dcterms:created xsi:type="dcterms:W3CDTF">2019-04-16T16:32:30Z</dcterms:created>
  <dcterms:modified xsi:type="dcterms:W3CDTF">2019-04-16T16:32:45Z</dcterms:modified>
</cp:coreProperties>
</file>